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81" r:id="rId2"/>
  </p:sldIdLst>
  <p:sldSz cx="7559675" cy="10691813"/>
  <p:notesSz cx="6797675" cy="9926638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31" userDrawn="1">
          <p15:clr>
            <a:srgbClr val="A4A3A4"/>
          </p15:clr>
        </p15:guide>
        <p15:guide id="2" orient="horz" pos="4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Weigel" initials="JW" lastIdx="4" clrIdx="0">
    <p:extLst>
      <p:ext uri="{19B8F6BF-5375-455C-9EA6-DF929625EA0E}">
        <p15:presenceInfo xmlns:p15="http://schemas.microsoft.com/office/powerpoint/2012/main" userId="S::weigel@vdr-service.de::51ad4c6e-d939-4ec5-8ea7-c36c3a9b2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323" autoAdjust="0"/>
  </p:normalViewPr>
  <p:slideViewPr>
    <p:cSldViewPr snapToGrid="0">
      <p:cViewPr varScale="1">
        <p:scale>
          <a:sx n="50" d="100"/>
          <a:sy n="50" d="100"/>
        </p:scale>
        <p:origin x="1061" y="58"/>
      </p:cViewPr>
      <p:guideLst>
        <p:guide pos="631"/>
        <p:guide orient="horz" pos="4275"/>
      </p:guideLst>
    </p:cSldViewPr>
  </p:slideViewPr>
  <p:outlineViewPr>
    <p:cViewPr>
      <p:scale>
        <a:sx n="33" d="100"/>
        <a:sy n="33" d="100"/>
      </p:scale>
      <p:origin x="0" y="-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C982FFF-E08F-45AF-B80D-6D50E6A929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ECD604-0967-4445-AC90-FF5C3F6750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98C74-C705-4A29-A3E2-8FC7FE5CA66D}" type="datetimeFigureOut">
              <a:rPr lang="de-DE" smtClean="0"/>
              <a:t>22.05.2026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B76695-DFDD-45E3-8662-22A84D15F7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E6CD1A-28C5-4165-BE6D-DFAD151245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A21CD-43F8-4628-BB04-8E40527028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83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A8DB4-9199-4E4F-8944-2C3E9B0DC08D}" type="datetimeFigureOut">
              <a:rPr lang="de-DE" smtClean="0"/>
              <a:t>22.05.2026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DE047-6248-4C40-A271-71A2E9ADB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2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_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832" y="1994690"/>
            <a:ext cx="6992051" cy="438582"/>
          </a:xfrm>
          <a:prstGeom prst="rect">
            <a:avLst/>
          </a:prstGeom>
        </p:spPr>
        <p:txBody>
          <a:bodyPr wrap="square" lIns="90000" anchor="t">
            <a:spAutoFit/>
          </a:bodyPr>
          <a:lstStyle>
            <a:lvl1pPr algn="l">
              <a:defRPr sz="2250" b="1" i="0" cap="none" baseline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573CFA6-948F-464E-B426-3FE35B6B8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680" y="247564"/>
            <a:ext cx="7031382" cy="1528349"/>
          </a:xfrm>
          <a:prstGeom prst="rect">
            <a:avLst/>
          </a:prstGeom>
        </p:spPr>
      </p:pic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5E2E3117-7C3D-4221-BB49-1A3C0C006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733" y="7149464"/>
            <a:ext cx="3431591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1" name="Bildplatzhalter 7">
            <a:extLst>
              <a:ext uri="{FF2B5EF4-FFF2-40B4-BE49-F238E27FC236}">
                <a16:creationId xmlns:a16="http://schemas.microsoft.com/office/drawing/2014/main" id="{C66951C6-BD31-41A7-BF86-4B1F4391A6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0854" y="3465867"/>
            <a:ext cx="1466986" cy="996822"/>
          </a:xfrm>
          <a:prstGeom prst="rect">
            <a:avLst/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014F7DAC-F1C4-4883-B6E6-986731CF75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6747" y="7149464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985AED14-D517-4951-B871-52DF75DC48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58685" y="3773113"/>
            <a:ext cx="5344375" cy="83697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4DCB9842-1E63-4DB6-BCB9-4B7AEEF4DB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1680" y="6835745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36" name="Rechteck: eine Ecke abgerundet 35">
            <a:extLst>
              <a:ext uri="{FF2B5EF4-FFF2-40B4-BE49-F238E27FC236}">
                <a16:creationId xmlns:a16="http://schemas.microsoft.com/office/drawing/2014/main" id="{CE8F27ED-F74F-4DDD-BBE9-CCEC55E6EE5A}"/>
              </a:ext>
            </a:extLst>
          </p:cNvPr>
          <p:cNvSpPr/>
          <p:nvPr userDrawn="1"/>
        </p:nvSpPr>
        <p:spPr>
          <a:xfrm flipV="1">
            <a:off x="300854" y="8879155"/>
            <a:ext cx="7007578" cy="1550985"/>
          </a:xfrm>
          <a:prstGeom prst="round1Rect">
            <a:avLst>
              <a:gd name="adj" fmla="val 2068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2ED8F92B-E4B7-453D-9E30-45FEB7D31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974" y="2667807"/>
            <a:ext cx="7002206" cy="674127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293F67D1-326E-407F-B246-AE9B6F4371F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3667" y="9059577"/>
            <a:ext cx="722312" cy="6826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F293CB1-5C39-4B30-8771-160076E3D9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60" y="9790042"/>
            <a:ext cx="3107420" cy="400110"/>
          </a:xfrm>
        </p:spPr>
        <p:txBody>
          <a:bodyPr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51DB6BF-9F44-41A4-83C1-2ACB17FED9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6680" y="9022976"/>
            <a:ext cx="3235036" cy="1169551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A5D926D-5C6A-4BBF-AB1D-17EE99E817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974" y="5207181"/>
            <a:ext cx="5344375" cy="83697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2D0DA265-EEA6-4CB8-BD59-1A5A35D9FE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854" y="4884126"/>
            <a:ext cx="532549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85B641C6-940D-4F51-BD90-24AC32F4AC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77565" y="3450734"/>
            <a:ext cx="532549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25" name="Bildplatzhalter 7">
            <a:extLst>
              <a:ext uri="{FF2B5EF4-FFF2-40B4-BE49-F238E27FC236}">
                <a16:creationId xmlns:a16="http://schemas.microsoft.com/office/drawing/2014/main" id="{8D536CE4-AC14-4D2C-8612-CD301D30EE7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836074" y="4884487"/>
            <a:ext cx="1466986" cy="996822"/>
          </a:xfrm>
          <a:prstGeom prst="rect">
            <a:avLst/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59B9973-CA98-44CC-9A72-032E9A456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9693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Monat/Jahr</a:t>
            </a:r>
          </a:p>
        </p:txBody>
      </p:sp>
    </p:spTree>
    <p:extLst>
      <p:ext uri="{BB962C8B-B14F-4D97-AF65-F5344CB8AC3E}">
        <p14:creationId xmlns:p14="http://schemas.microsoft.com/office/powerpoint/2010/main" val="650009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nner_nightblueRand_Ver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eine Ecke abgerundet 18">
            <a:extLst>
              <a:ext uri="{FF2B5EF4-FFF2-40B4-BE49-F238E27FC236}">
                <a16:creationId xmlns:a16="http://schemas.microsoft.com/office/drawing/2014/main" id="{AACEAFF5-E410-4845-9E9B-E94FA369D6E6}"/>
              </a:ext>
            </a:extLst>
          </p:cNvPr>
          <p:cNvSpPr/>
          <p:nvPr userDrawn="1"/>
        </p:nvSpPr>
        <p:spPr>
          <a:xfrm flipV="1">
            <a:off x="-85724" y="-97158"/>
            <a:ext cx="7407980" cy="1886830"/>
          </a:xfrm>
          <a:prstGeom prst="round1Rect">
            <a:avLst>
              <a:gd name="adj" fmla="val 21633"/>
            </a:avLst>
          </a:prstGeom>
          <a:noFill/>
          <a:ln w="158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0" y="1161520"/>
            <a:ext cx="4863136" cy="58477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defRPr sz="1600" b="1" i="0" cap="none" baseline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1CC45DF1-8EBD-415B-9979-EAEDB8840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26" y="277337"/>
            <a:ext cx="1436686" cy="81901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90C381B-8920-4573-A214-B9DF48AE1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6491"/>
          <a:stretch/>
        </p:blipFill>
        <p:spPr>
          <a:xfrm>
            <a:off x="5271096" y="912264"/>
            <a:ext cx="1891625" cy="81901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B6B37A8-8763-488F-987B-B23B302DF756}"/>
              </a:ext>
            </a:extLst>
          </p:cNvPr>
          <p:cNvSpPr txBox="1"/>
          <p:nvPr userDrawn="1"/>
        </p:nvSpPr>
        <p:spPr>
          <a:xfrm>
            <a:off x="5153561" y="427775"/>
            <a:ext cx="2406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Network </a:t>
            </a:r>
            <a:r>
              <a:rPr lang="de-DE" sz="1000" b="1" dirty="0" err="1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for</a:t>
            </a:r>
            <a:r>
              <a:rPr lang="de-DE" sz="1000" b="1" dirty="0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 Business Mobility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9" name="Rechteck: eine Ecke abgerundet 38">
            <a:extLst>
              <a:ext uri="{FF2B5EF4-FFF2-40B4-BE49-F238E27FC236}">
                <a16:creationId xmlns:a16="http://schemas.microsoft.com/office/drawing/2014/main" id="{91B12A5E-F63D-46D4-8A6F-D507305F2912}"/>
              </a:ext>
            </a:extLst>
          </p:cNvPr>
          <p:cNvSpPr/>
          <p:nvPr userDrawn="1"/>
        </p:nvSpPr>
        <p:spPr>
          <a:xfrm flipV="1">
            <a:off x="-99548" y="8818995"/>
            <a:ext cx="7407980" cy="1551600"/>
          </a:xfrm>
          <a:prstGeom prst="round1Rect">
            <a:avLst>
              <a:gd name="adj" fmla="val 20687"/>
            </a:avLst>
          </a:prstGeom>
          <a:noFill/>
          <a:ln w="158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E5DE79F-4F22-4E29-800B-C23C59B68DE4}"/>
              </a:ext>
            </a:extLst>
          </p:cNvPr>
          <p:cNvSpPr/>
          <p:nvPr userDrawn="1"/>
        </p:nvSpPr>
        <p:spPr>
          <a:xfrm>
            <a:off x="7227434" y="-266011"/>
            <a:ext cx="332241" cy="16071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Bildplatzhalter 5">
            <a:extLst>
              <a:ext uri="{FF2B5EF4-FFF2-40B4-BE49-F238E27FC236}">
                <a16:creationId xmlns:a16="http://schemas.microsoft.com/office/drawing/2014/main" id="{5AFCCE71-4F92-4596-839A-F9DDAA1F38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3667" y="9059577"/>
            <a:ext cx="722312" cy="6826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9567CF16-CA60-4C54-AB23-397CCB88E8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60" y="9790042"/>
            <a:ext cx="3107420" cy="400110"/>
          </a:xfrm>
        </p:spPr>
        <p:txBody>
          <a:bodyPr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17502DC9-E003-4337-89D6-B7A97E1622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7831" y="3401309"/>
            <a:ext cx="7030602" cy="6001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F3CCB764-98E0-4262-B18A-626D19A32C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98" y="2022914"/>
            <a:ext cx="7009200" cy="769441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59E909A7-D7DD-4239-BE71-35F2588288B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565" y="6647709"/>
            <a:ext cx="7027768" cy="680651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1" name="Textplatzhalter 67">
            <a:extLst>
              <a:ext uri="{FF2B5EF4-FFF2-40B4-BE49-F238E27FC236}">
                <a16:creationId xmlns:a16="http://schemas.microsoft.com/office/drawing/2014/main" id="{3A38C40F-0746-416A-9230-B3DA2FFE503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8096" y="2952616"/>
            <a:ext cx="7009201" cy="235555"/>
          </a:xfrm>
        </p:spPr>
        <p:txBody>
          <a:bodyPr lIns="7200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2" name="Textplatzhalter 67">
            <a:extLst>
              <a:ext uri="{FF2B5EF4-FFF2-40B4-BE49-F238E27FC236}">
                <a16:creationId xmlns:a16="http://schemas.microsoft.com/office/drawing/2014/main" id="{8B1D88B1-0499-4C8A-BDDA-FFF5D8AA9D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7565" y="6201685"/>
            <a:ext cx="7030602" cy="246220"/>
          </a:xfrm>
        </p:spPr>
        <p:txBody>
          <a:bodyPr lIns="7200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A00F594-554B-4E82-AC5F-65A9936BA1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7565" y="4039693"/>
            <a:ext cx="7009201" cy="600164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039D8142-9CDE-4C9A-870E-B9E5D13C4E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4731" y="7350525"/>
            <a:ext cx="7030602" cy="67710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DBEF3EFE-F088-44C0-97FF-79AA500840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6680" y="9022977"/>
            <a:ext cx="3235036" cy="1044574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endParaRPr lang="de-DE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F80A533-31BA-4BED-8206-793C413A4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56597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283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_nightblueRand_Claim-logo-unt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584" y="445321"/>
            <a:ext cx="6691084" cy="1141274"/>
          </a:xfrm>
          <a:prstGeom prst="rect">
            <a:avLst/>
          </a:prstGeom>
        </p:spPr>
        <p:txBody>
          <a:bodyPr wrap="square" lIns="90000" rIns="90000" anchor="ctr">
            <a:spAutoFit/>
          </a:bodyPr>
          <a:lstStyle>
            <a:lvl1pPr algn="l">
              <a:lnSpc>
                <a:spcPct val="150000"/>
              </a:lnSpc>
              <a:defRPr sz="2400" b="1" i="0" cap="none" baseline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8B3ACBDF-4C85-4D69-BED8-D68FBE1759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429" y="3443642"/>
            <a:ext cx="6690330" cy="6001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2AEFC6E3-78CE-4917-8087-39B059DC5C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183" y="1949130"/>
            <a:ext cx="6690330" cy="769441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9D891203-3728-4EB1-A26C-052D4AF15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5430" y="3014538"/>
            <a:ext cx="6690330" cy="257869"/>
          </a:xfrm>
        </p:spPr>
        <p:txBody>
          <a:bodyPr lIns="9000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0B43092C-8B86-4877-A81E-A078F2791F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5430" y="4125601"/>
            <a:ext cx="6690330" cy="67710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1B538D-FC04-4EC2-9B31-67DCCA96D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6" y="9896792"/>
            <a:ext cx="1790503" cy="524401"/>
          </a:xfrm>
          <a:prstGeom prst="rect">
            <a:avLst/>
          </a:prstGeom>
        </p:spPr>
      </p:pic>
      <p:sp>
        <p:nvSpPr>
          <p:cNvPr id="13" name="Rechteck: eine Ecke abgerundet 12">
            <a:extLst>
              <a:ext uri="{FF2B5EF4-FFF2-40B4-BE49-F238E27FC236}">
                <a16:creationId xmlns:a16="http://schemas.microsoft.com/office/drawing/2014/main" id="{457A1303-DF44-459C-9C87-C6E20EED0158}"/>
              </a:ext>
            </a:extLst>
          </p:cNvPr>
          <p:cNvSpPr/>
          <p:nvPr userDrawn="1"/>
        </p:nvSpPr>
        <p:spPr>
          <a:xfrm flipV="1">
            <a:off x="-85724" y="-97158"/>
            <a:ext cx="7407980" cy="1886830"/>
          </a:xfrm>
          <a:prstGeom prst="round1Rect">
            <a:avLst>
              <a:gd name="adj" fmla="val 21633"/>
            </a:avLst>
          </a:prstGeom>
          <a:noFill/>
          <a:ln w="158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394865-DEBB-41C3-9E30-C98D82BE0599}"/>
              </a:ext>
            </a:extLst>
          </p:cNvPr>
          <p:cNvSpPr/>
          <p:nvPr userDrawn="1"/>
        </p:nvSpPr>
        <p:spPr>
          <a:xfrm>
            <a:off x="7227434" y="-266011"/>
            <a:ext cx="332241" cy="16071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5D019785-9AE9-4479-9F0C-D593EBFF11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223" y="6163054"/>
            <a:ext cx="4804487" cy="62566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6" name="Textplatzhalter 67">
            <a:extLst>
              <a:ext uri="{FF2B5EF4-FFF2-40B4-BE49-F238E27FC236}">
                <a16:creationId xmlns:a16="http://schemas.microsoft.com/office/drawing/2014/main" id="{B299A59A-8F15-4F3A-8970-EC44FBDDFA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6653" y="5655903"/>
            <a:ext cx="4761393" cy="369332"/>
          </a:xfrm>
        </p:spPr>
        <p:txBody>
          <a:bodyPr lIns="9000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8789D0DC-4791-4A1F-9285-B74919486E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3000" y="7039913"/>
            <a:ext cx="4804488" cy="126936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F290C82-3866-4B85-8B4B-83190F20A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9693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000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_nightblue_Claim-Logo-unt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eine Ecke abgerundet 11">
            <a:extLst>
              <a:ext uri="{FF2B5EF4-FFF2-40B4-BE49-F238E27FC236}">
                <a16:creationId xmlns:a16="http://schemas.microsoft.com/office/drawing/2014/main" id="{B9E57AAA-400D-4D8D-A4D5-CD67B0A031D7}"/>
              </a:ext>
            </a:extLst>
          </p:cNvPr>
          <p:cNvSpPr/>
          <p:nvPr userDrawn="1"/>
        </p:nvSpPr>
        <p:spPr>
          <a:xfrm flipV="1">
            <a:off x="270526" y="270620"/>
            <a:ext cx="7009201" cy="1525100"/>
          </a:xfrm>
          <a:prstGeom prst="round1Rect">
            <a:avLst>
              <a:gd name="adj" fmla="val 21633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9584" y="445321"/>
            <a:ext cx="6691084" cy="1141274"/>
          </a:xfrm>
          <a:prstGeom prst="rect">
            <a:avLst/>
          </a:prstGeom>
        </p:spPr>
        <p:txBody>
          <a:bodyPr wrap="square" lIns="90000" rIns="90000" anchor="ctr">
            <a:spAutoFit/>
          </a:bodyPr>
          <a:lstStyle>
            <a:lvl1pPr algn="l">
              <a:lnSpc>
                <a:spcPct val="150000"/>
              </a:lnSpc>
              <a:defRPr sz="2400" b="1" i="0" cap="none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8B3ACBDF-4C85-4D69-BED8-D68FBE1759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429" y="3443642"/>
            <a:ext cx="6690330" cy="6001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2AEFC6E3-78CE-4917-8087-39B059DC5C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183" y="1949130"/>
            <a:ext cx="6690330" cy="769441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</a:t>
            </a:r>
          </a:p>
        </p:txBody>
      </p:sp>
      <p:sp>
        <p:nvSpPr>
          <p:cNvPr id="64" name="Textplatzhalter 3">
            <a:extLst>
              <a:ext uri="{FF2B5EF4-FFF2-40B4-BE49-F238E27FC236}">
                <a16:creationId xmlns:a16="http://schemas.microsoft.com/office/drawing/2014/main" id="{76E0B816-60CA-4E7E-9DA6-3008FE20B4A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223" y="6163054"/>
            <a:ext cx="4804487" cy="62566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9D891203-3728-4EB1-A26C-052D4AF15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5430" y="3014538"/>
            <a:ext cx="6690330" cy="257869"/>
          </a:xfrm>
        </p:spPr>
        <p:txBody>
          <a:bodyPr lIns="9000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69" name="Textplatzhalter 67">
            <a:extLst>
              <a:ext uri="{FF2B5EF4-FFF2-40B4-BE49-F238E27FC236}">
                <a16:creationId xmlns:a16="http://schemas.microsoft.com/office/drawing/2014/main" id="{4548E446-6C40-4CFC-BACF-DA0D1CCF3A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6653" y="5655903"/>
            <a:ext cx="4761393" cy="369332"/>
          </a:xfrm>
        </p:spPr>
        <p:txBody>
          <a:bodyPr lIns="90000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0B43092C-8B86-4877-A81E-A078F2791F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5430" y="4125601"/>
            <a:ext cx="6690330" cy="67710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BC591456-2D10-4043-A92D-275DBBE6C45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43000" y="7039913"/>
            <a:ext cx="4804488" cy="126936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1B538D-FC04-4EC2-9B31-67DCCA96D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6" y="9896792"/>
            <a:ext cx="1790503" cy="524401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3DF5EFF-DD48-45CA-827B-092198A97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9693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667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_nightblue_Bildmark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: eine Ecke abgerundet 15">
            <a:extLst>
              <a:ext uri="{FF2B5EF4-FFF2-40B4-BE49-F238E27FC236}">
                <a16:creationId xmlns:a16="http://schemas.microsoft.com/office/drawing/2014/main" id="{19E11649-AB7F-47E5-B9A9-1F13C3E5F44F}"/>
              </a:ext>
            </a:extLst>
          </p:cNvPr>
          <p:cNvSpPr/>
          <p:nvPr userDrawn="1"/>
        </p:nvSpPr>
        <p:spPr>
          <a:xfrm flipV="1">
            <a:off x="300854" y="8879155"/>
            <a:ext cx="7007578" cy="1550985"/>
          </a:xfrm>
          <a:prstGeom prst="round1Rect">
            <a:avLst>
              <a:gd name="adj" fmla="val 2068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19" name="Rechteck: eine Ecke abgerundet 18">
            <a:extLst>
              <a:ext uri="{FF2B5EF4-FFF2-40B4-BE49-F238E27FC236}">
                <a16:creationId xmlns:a16="http://schemas.microsoft.com/office/drawing/2014/main" id="{5E506FBE-7317-4128-BBC9-12A586E6DF45}"/>
              </a:ext>
            </a:extLst>
          </p:cNvPr>
          <p:cNvSpPr/>
          <p:nvPr userDrawn="1"/>
        </p:nvSpPr>
        <p:spPr>
          <a:xfrm flipV="1">
            <a:off x="278098" y="259080"/>
            <a:ext cx="7041403" cy="1530593"/>
          </a:xfrm>
          <a:prstGeom prst="round1Rect">
            <a:avLst>
              <a:gd name="adj" fmla="val 21633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500" y="781567"/>
            <a:ext cx="6001105" cy="44485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250" b="1" i="0" cap="none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23123DB-5174-47B9-9339-4DAE335AB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6491"/>
          <a:stretch/>
        </p:blipFill>
        <p:spPr>
          <a:xfrm>
            <a:off x="5338851" y="9567997"/>
            <a:ext cx="1891625" cy="819016"/>
          </a:xfrm>
          <a:prstGeom prst="rect">
            <a:avLst/>
          </a:prstGeom>
        </p:spPr>
      </p:pic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169E30CD-D76D-4FCA-8BFE-4FFC4C2B4D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69" y="9121909"/>
            <a:ext cx="4933947" cy="553998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EFDCFD8-5693-4BF9-A99B-D4119D5EEBFF}"/>
              </a:ext>
            </a:extLst>
          </p:cNvPr>
          <p:cNvSpPr txBox="1">
            <a:spLocks/>
          </p:cNvSpPr>
          <p:nvPr userDrawn="1"/>
        </p:nvSpPr>
        <p:spPr>
          <a:xfrm>
            <a:off x="278031" y="2022606"/>
            <a:ext cx="7041470" cy="4385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51435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50" b="1" i="0" kern="1200" cap="none" spc="17" baseline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D655A20-2A02-4AD8-8B06-41D0157E2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070" y="259080"/>
            <a:ext cx="591457" cy="979093"/>
          </a:xfrm>
          <a:prstGeom prst="rect">
            <a:avLst/>
          </a:prstGeom>
        </p:spPr>
      </p:pic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9146B381-9ED0-4FDD-B47A-FA8E2CBD89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342" y="2564471"/>
            <a:ext cx="7046913" cy="61170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059ECB0-627D-401D-84D1-0BC8F6DBDBFF}"/>
              </a:ext>
            </a:extLst>
          </p:cNvPr>
          <p:cNvSpPr txBox="1"/>
          <p:nvPr userDrawn="1"/>
        </p:nvSpPr>
        <p:spPr>
          <a:xfrm>
            <a:off x="3239545" y="10107888"/>
            <a:ext cx="2406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Network </a:t>
            </a:r>
            <a:r>
              <a:rPr lang="de-DE" sz="1000" b="1" dirty="0" err="1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for</a:t>
            </a:r>
            <a:r>
              <a:rPr lang="de-DE" sz="1000" b="1" dirty="0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 Business Mobility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B4851732-43F6-47B1-A022-53E739F9F6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526" y="6727629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A9D6B4D3-38B2-4425-9981-AEDFF271BF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2729" y="6727627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9DDF5D3D-B4F8-4F61-852E-D2FB1905D8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9037" y="6434060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29" name="Bildplatzhalter 7">
            <a:extLst>
              <a:ext uri="{FF2B5EF4-FFF2-40B4-BE49-F238E27FC236}">
                <a16:creationId xmlns:a16="http://schemas.microsoft.com/office/drawing/2014/main" id="{79276BA6-D0E9-40E6-A292-A9B0D37CD7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5250" y="3452282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B659D1A3-0105-4A95-A1DA-F76AB7825E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8450" y="3726885"/>
            <a:ext cx="6187741" cy="620443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4" name="Bildplatzhalter 7">
            <a:extLst>
              <a:ext uri="{FF2B5EF4-FFF2-40B4-BE49-F238E27FC236}">
                <a16:creationId xmlns:a16="http://schemas.microsoft.com/office/drawing/2014/main" id="{231FAE6A-571B-4F69-9820-809FD8F1AF6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7974" y="4724399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3D9C1A86-A48F-455A-8D6F-1B499AEEF0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73476" y="5003786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6" name="Textplatzhalter 10">
            <a:extLst>
              <a:ext uri="{FF2B5EF4-FFF2-40B4-BE49-F238E27FC236}">
                <a16:creationId xmlns:a16="http://schemas.microsoft.com/office/drawing/2014/main" id="{7A4765DE-C01C-4A65-BA44-350CF652AE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2921" y="4747436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9B360084-2F36-4DB6-9788-459470DE10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197" y="3465919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B3063C60-0B18-42D7-8242-70ADCE264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069" y="1010788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79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_skyblue_digi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: eine Ecke abgerundet 36">
            <a:extLst>
              <a:ext uri="{FF2B5EF4-FFF2-40B4-BE49-F238E27FC236}">
                <a16:creationId xmlns:a16="http://schemas.microsoft.com/office/drawing/2014/main" id="{F3D25377-616E-4222-A5EA-C064047A3370}"/>
              </a:ext>
            </a:extLst>
          </p:cNvPr>
          <p:cNvSpPr/>
          <p:nvPr userDrawn="1"/>
        </p:nvSpPr>
        <p:spPr>
          <a:xfrm flipV="1">
            <a:off x="0" y="-24185"/>
            <a:ext cx="7559676" cy="1643250"/>
          </a:xfrm>
          <a:prstGeom prst="round1Rect">
            <a:avLst>
              <a:gd name="adj" fmla="val 21633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500" y="735848"/>
            <a:ext cx="6107982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250" b="1" i="0" cap="none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8FC748-C91C-4532-9DB5-8F2980940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2701" y="10394623"/>
            <a:ext cx="416894" cy="18325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805C3E3-B178-4534-BB35-01888CE14593}" type="slidenum">
              <a:rPr lang="de-DE" smtClean="0"/>
              <a:t>‹Nr.›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9119C9-D346-46FC-A228-5267B1577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26" t="-1252" r="926" b="27987"/>
          <a:stretch/>
        </p:blipFill>
        <p:spPr>
          <a:xfrm>
            <a:off x="3975843" y="9064277"/>
            <a:ext cx="3719191" cy="265448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F75293C-5C2C-407F-8DCA-C0167569F3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532" y="-24185"/>
            <a:ext cx="768648" cy="1272413"/>
          </a:xfrm>
          <a:prstGeom prst="rect">
            <a:avLst/>
          </a:prstGeom>
        </p:spPr>
      </p:pic>
      <p:sp>
        <p:nvSpPr>
          <p:cNvPr id="40" name="Subtitle 2">
            <a:extLst>
              <a:ext uri="{FF2B5EF4-FFF2-40B4-BE49-F238E27FC236}">
                <a16:creationId xmlns:a16="http://schemas.microsoft.com/office/drawing/2014/main" id="{568815DC-E19A-400E-BC6C-E1A88A1489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3667" y="3378228"/>
            <a:ext cx="5647815" cy="261610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z="11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Title Lorem ipsum dolor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FDE3D173-650D-4825-91F1-F1CCE18E81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121" y="7348445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44" name="Textplatzhalter 12">
            <a:extLst>
              <a:ext uri="{FF2B5EF4-FFF2-40B4-BE49-F238E27FC236}">
                <a16:creationId xmlns:a16="http://schemas.microsoft.com/office/drawing/2014/main" id="{38EA16C1-8872-4ECD-8BE5-5999849394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346" y="7348650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8D2FD104-CA7D-48BE-A3D9-D23558E431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2341" y="3723448"/>
            <a:ext cx="5669142" cy="779629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897EC6DB-574A-4CAF-BBA3-18DC6C3643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342" y="6978677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48" name="Bildplatzhalter 7">
            <a:extLst>
              <a:ext uri="{FF2B5EF4-FFF2-40B4-BE49-F238E27FC236}">
                <a16:creationId xmlns:a16="http://schemas.microsoft.com/office/drawing/2014/main" id="{F0975EDF-4353-4888-8312-E2DB007BE2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2369" y="3360842"/>
            <a:ext cx="1157751" cy="1115148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8E4F203C-91E0-4870-98E2-532FFC43EC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342" y="1939631"/>
            <a:ext cx="7046913" cy="61170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67136386-CE59-47F1-90C5-ABD223F3F7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6541" y="5046866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C31DE25C-F397-4BAB-93C5-DC9CDCB533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82043" y="5326253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E515592B-9AA1-4516-96C1-53CA7383B2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1488" y="5069903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575A7A6-D2B4-466B-93D9-232461EC6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369" y="10347046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96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_skyblue_Dru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eine Ecke abgerundet 11">
            <a:extLst>
              <a:ext uri="{FF2B5EF4-FFF2-40B4-BE49-F238E27FC236}">
                <a16:creationId xmlns:a16="http://schemas.microsoft.com/office/drawing/2014/main" id="{B9E57AAA-400D-4D8D-A4D5-CD67B0A031D7}"/>
              </a:ext>
            </a:extLst>
          </p:cNvPr>
          <p:cNvSpPr/>
          <p:nvPr userDrawn="1"/>
        </p:nvSpPr>
        <p:spPr>
          <a:xfrm flipV="1">
            <a:off x="278098" y="259080"/>
            <a:ext cx="7041403" cy="1530593"/>
          </a:xfrm>
          <a:prstGeom prst="round1Rect">
            <a:avLst>
              <a:gd name="adj" fmla="val 21633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500" y="781567"/>
            <a:ext cx="6007403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250" b="1" i="0" cap="none" baseline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8FC748-C91C-4532-9DB5-8F2980940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2701" y="10394623"/>
            <a:ext cx="416894" cy="18325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805C3E3-B178-4534-BB35-01888CE14593}" type="slidenum">
              <a:rPr lang="de-DE" smtClean="0"/>
              <a:t>‹Nr.›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9119C9-D346-46FC-A228-5267B1577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26" t="-1252" r="926" b="27987"/>
          <a:stretch/>
        </p:blipFill>
        <p:spPr>
          <a:xfrm>
            <a:off x="3975843" y="9064277"/>
            <a:ext cx="3719191" cy="2654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C032862-D6E9-401B-A5A1-A3DBD4D250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72" y="259080"/>
            <a:ext cx="604054" cy="97909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3F3B97AE-A94B-475D-9103-3CDBFCAF21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3667" y="3378228"/>
            <a:ext cx="5647815" cy="261610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z="1100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Title Lorem ipsum dolor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40EAB8B5-7D9F-4E41-ADA7-EE3E796561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121" y="7417465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2" name="Textplatzhalter 12">
            <a:extLst>
              <a:ext uri="{FF2B5EF4-FFF2-40B4-BE49-F238E27FC236}">
                <a16:creationId xmlns:a16="http://schemas.microsoft.com/office/drawing/2014/main" id="{009C33A3-971F-44FD-A5DC-81E88962B5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346" y="7417670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C8AD15B8-F3CD-440F-B53D-1442B5938E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2341" y="3723448"/>
            <a:ext cx="5669142" cy="779629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C702A7F4-9C33-41A2-88AC-578F68F28E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342" y="7047697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28" name="Bildplatzhalter 7">
            <a:extLst>
              <a:ext uri="{FF2B5EF4-FFF2-40B4-BE49-F238E27FC236}">
                <a16:creationId xmlns:a16="http://schemas.microsoft.com/office/drawing/2014/main" id="{B110FE9F-F45D-4397-B7A5-EE83892B1A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342" y="3375849"/>
            <a:ext cx="1157751" cy="1115148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4C55C011-01E1-462F-8CD5-DEB97E27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342" y="1939631"/>
            <a:ext cx="7046913" cy="61170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0" name="Bildplatzhalter 7">
            <a:extLst>
              <a:ext uri="{FF2B5EF4-FFF2-40B4-BE49-F238E27FC236}">
                <a16:creationId xmlns:a16="http://schemas.microsoft.com/office/drawing/2014/main" id="{4FF19266-0432-4B2E-9C36-647A40E60C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6541" y="5046866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0ECA2AAE-F171-417B-A899-249AD67B30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82043" y="5326253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A1343E49-4AFD-43AC-AB50-914E204579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1488" y="5069903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8E6ABDD1-412C-48C9-835E-48408CF3C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342" y="10347046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2972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-Logo_für-digit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500" y="692306"/>
            <a:ext cx="6107982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250" b="1" i="0" cap="none" baseline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8FC748-C91C-4532-9DB5-8F2980940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2701" y="10394623"/>
            <a:ext cx="416894" cy="18325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805C3E3-B178-4534-BB35-01888CE14593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0C9CFD-FD21-4795-A1DB-32BF16B13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3" y="0"/>
            <a:ext cx="720853" cy="119329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CAA1A38-26C5-4952-8FCE-588C73050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26" t="-1252" r="926" b="27987"/>
          <a:stretch/>
        </p:blipFill>
        <p:spPr>
          <a:xfrm>
            <a:off x="3975843" y="9064277"/>
            <a:ext cx="3719191" cy="2654484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5BBA22DB-EF91-4D82-8FB1-16CE4A69BE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3667" y="3378228"/>
            <a:ext cx="5647815" cy="261610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z="1100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Title Lorem ipsum dolor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1F60C4ED-388C-43C8-B54F-DECDDDEEED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121" y="7417465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F4740174-25B0-41CA-A3D0-B9CF7993F5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346" y="7417670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44353F30-A635-4CAF-8B6F-C32885AE60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2341" y="3723448"/>
            <a:ext cx="5669142" cy="779629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2B70B812-979C-4CD1-82A3-142BF6B3CC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342" y="7047697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38" name="Bildplatzhalter 7">
            <a:extLst>
              <a:ext uri="{FF2B5EF4-FFF2-40B4-BE49-F238E27FC236}">
                <a16:creationId xmlns:a16="http://schemas.microsoft.com/office/drawing/2014/main" id="{992DAA83-7E70-4F0B-B262-74BA62D6FF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342" y="3375849"/>
            <a:ext cx="1157751" cy="1115148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F696738E-56E9-4097-977F-1852D3C5EB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342" y="1939631"/>
            <a:ext cx="7046913" cy="61170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0" name="Bildplatzhalter 7">
            <a:extLst>
              <a:ext uri="{FF2B5EF4-FFF2-40B4-BE49-F238E27FC236}">
                <a16:creationId xmlns:a16="http://schemas.microsoft.com/office/drawing/2014/main" id="{39EFC61A-1FC2-40C3-9522-EBF3893640C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6541" y="5046866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7E5F235-D70E-405C-9DF9-70D1A0037A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82043" y="5326253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E161F2A4-E06E-4405-A44C-392BFA04BD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1488" y="5069903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D562196-20EB-4A3D-8E20-FD47C4B17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149" y="10347046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922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>
          <p15:clr>
            <a:srgbClr val="FBAE40"/>
          </p15:clr>
        </p15:guide>
        <p15:guide id="6" pos="118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-Logo_für-Dru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500" y="692306"/>
            <a:ext cx="6107982" cy="43858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250" b="1" i="0" cap="none" baseline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C24C83-7CE8-AFAF-C7D3-DE8624657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94" y="189034"/>
            <a:ext cx="604054" cy="97909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8FC748-C91C-4532-9DB5-8F2980940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2701" y="10394623"/>
            <a:ext cx="416894" cy="18325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59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805C3E3-B178-4534-BB35-01888CE14593}" type="slidenum">
              <a:rPr lang="de-DE" smtClean="0"/>
              <a:t>‹Nr.›</a:t>
            </a:fld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8068DB2-B281-4E48-972A-CD52EA8A7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26" t="-1252" r="926" b="27987"/>
          <a:stretch/>
        </p:blipFill>
        <p:spPr>
          <a:xfrm>
            <a:off x="3975843" y="9064277"/>
            <a:ext cx="3719191" cy="265448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472CAB73-116E-4964-B2DE-F6C69A7FA8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03667" y="3378228"/>
            <a:ext cx="5647815" cy="261610"/>
          </a:xfrm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z="1100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Title Lorem ipsum dolor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3FA609E2-F8D5-4770-BE0E-E374AE45C0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6121" y="7417465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E5061C00-7ABE-40F3-8156-532D5DE2E0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346" y="7417670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E3DC42-8DC8-4582-8A95-13E28A4C89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2341" y="3723448"/>
            <a:ext cx="5669142" cy="779629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156C5D10-34EB-4556-BA60-0893A63151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5342" y="7047697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5C8D5487-AE54-4B9C-9D41-3E16234E8D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342" y="3375849"/>
            <a:ext cx="1157751" cy="1115148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3073E7F1-CAAE-4160-AC8A-6BBD391EB9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5342" y="1939631"/>
            <a:ext cx="7046913" cy="61170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A0AA6721-F97C-4BE4-8CE3-FCE8ACD92D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6541" y="5046866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68D509F4-07E2-4505-8133-C5606779E5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82043" y="5326253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0E731202-6915-4980-9E27-32A9C2D782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1488" y="5069903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0384C44-56B5-4FCB-AA8A-E1F41354A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194" y="10347046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130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02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_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573CFA6-948F-464E-B426-3FE35B6B8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680" y="247564"/>
            <a:ext cx="7031382" cy="1528349"/>
          </a:xfrm>
          <a:prstGeom prst="rect">
            <a:avLst/>
          </a:prstGeom>
        </p:spPr>
      </p:pic>
      <p:sp>
        <p:nvSpPr>
          <p:cNvPr id="36" name="Rechteck: eine Ecke abgerundet 35">
            <a:extLst>
              <a:ext uri="{FF2B5EF4-FFF2-40B4-BE49-F238E27FC236}">
                <a16:creationId xmlns:a16="http://schemas.microsoft.com/office/drawing/2014/main" id="{CE8F27ED-F74F-4DDD-BBE9-CCEC55E6EE5A}"/>
              </a:ext>
            </a:extLst>
          </p:cNvPr>
          <p:cNvSpPr/>
          <p:nvPr userDrawn="1"/>
        </p:nvSpPr>
        <p:spPr>
          <a:xfrm flipV="1">
            <a:off x="300854" y="8448268"/>
            <a:ext cx="7007578" cy="1981872"/>
          </a:xfrm>
          <a:prstGeom prst="round1Rect">
            <a:avLst>
              <a:gd name="adj" fmla="val 2068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pic>
        <p:nvPicPr>
          <p:cNvPr id="47" name="Bildplatzhalter 5">
            <a:extLst>
              <a:ext uri="{FF2B5EF4-FFF2-40B4-BE49-F238E27FC236}">
                <a16:creationId xmlns:a16="http://schemas.microsoft.com/office/drawing/2014/main" id="{10513D28-F26E-4137-9D98-0FF7EBA01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 r="18638" b="19295"/>
          <a:stretch/>
        </p:blipFill>
        <p:spPr>
          <a:xfrm>
            <a:off x="368088" y="4218061"/>
            <a:ext cx="1870145" cy="1226651"/>
          </a:xfrm>
          <a:prstGeom prst="rect">
            <a:avLst/>
          </a:prstGeom>
        </p:spPr>
      </p:pic>
      <p:sp>
        <p:nvSpPr>
          <p:cNvPr id="57" name="Rechteck 56">
            <a:extLst>
              <a:ext uri="{FF2B5EF4-FFF2-40B4-BE49-F238E27FC236}">
                <a16:creationId xmlns:a16="http://schemas.microsoft.com/office/drawing/2014/main" id="{75731561-3860-467D-9524-581772B69553}"/>
              </a:ext>
            </a:extLst>
          </p:cNvPr>
          <p:cNvSpPr/>
          <p:nvPr userDrawn="1"/>
        </p:nvSpPr>
        <p:spPr>
          <a:xfrm>
            <a:off x="330102" y="6138943"/>
            <a:ext cx="6948000" cy="2309325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2C4205-77C7-4DAF-BCE3-A091805243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03" y="8706589"/>
            <a:ext cx="693177" cy="6931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F3652C0-7810-4F71-A4D4-7C6E0FDBB2B3}"/>
              </a:ext>
            </a:extLst>
          </p:cNvPr>
          <p:cNvSpPr txBox="1"/>
          <p:nvPr userDrawn="1"/>
        </p:nvSpPr>
        <p:spPr>
          <a:xfrm>
            <a:off x="300854" y="2811163"/>
            <a:ext cx="697602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100" dirty="0">
                <a:solidFill>
                  <a:schemeClr val="bg1"/>
                </a:solidFill>
              </a:rPr>
              <a:t>Die Regionalkonferenzen des Verband Deutsches Reisemanagement (VDR) bringen Menschen, Ideen und aktuelle Entwicklungen der Business-Travel- und Mobility-Branche zusammen: </a:t>
            </a:r>
          </a:p>
          <a:p>
            <a:pPr>
              <a:spcBef>
                <a:spcPts val="600"/>
              </a:spcBef>
            </a:pPr>
            <a:r>
              <a:rPr lang="de-DE" sz="1100" dirty="0">
                <a:solidFill>
                  <a:schemeClr val="bg1"/>
                </a:solidFill>
              </a:rPr>
              <a:t>In sechs Regionen Deutschlands gestalten VDR-Mitglieder aktiv das Netzwerk und schaffen Plattformen für Wissenstransfer, Networking und neue Perspektiven. </a:t>
            </a:r>
          </a:p>
          <a:p>
            <a:pPr>
              <a:spcBef>
                <a:spcPts val="600"/>
              </a:spcBef>
            </a:pPr>
            <a:r>
              <a:rPr lang="de-DE" sz="1100" dirty="0">
                <a:solidFill>
                  <a:schemeClr val="bg1"/>
                </a:solidFill>
              </a:rPr>
              <a:t>Als Mitglied des VDR können wir Ihnen die einmalige Möglichkeit geben, uns als Gast zu begleiten und ganz unverbindlich in das VDR-Netzwerk reinzuschnuppern.</a:t>
            </a:r>
          </a:p>
          <a:p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62DACE-5B5F-4006-A940-31B1DEADE8A8}"/>
              </a:ext>
            </a:extLst>
          </p:cNvPr>
          <p:cNvSpPr txBox="1"/>
          <p:nvPr userDrawn="1"/>
        </p:nvSpPr>
        <p:spPr>
          <a:xfrm>
            <a:off x="300854" y="1938624"/>
            <a:ext cx="697602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+mj-lt"/>
              </a:rPr>
              <a:t>Persönliche Einladung: Ihr exklusiver Einblick in das VDR-Netzwerk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840E9B-36C5-4AD0-BDC7-A38B775F5C83}"/>
              </a:ext>
            </a:extLst>
          </p:cNvPr>
          <p:cNvSpPr txBox="1"/>
          <p:nvPr userDrawn="1"/>
        </p:nvSpPr>
        <p:spPr>
          <a:xfrm>
            <a:off x="2388358" y="4201496"/>
            <a:ext cx="4255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2"/>
                </a:solidFill>
              </a:rPr>
              <a:t>Die Teilnahme lohnt sich – Was Sie erwartet:</a:t>
            </a:r>
          </a:p>
          <a:p>
            <a:endParaRPr lang="de-DE" sz="1100" b="1" dirty="0">
              <a:solidFill>
                <a:schemeClr val="tx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0AE749-843C-4F55-BC3E-E8DE026FB7F2}"/>
              </a:ext>
            </a:extLst>
          </p:cNvPr>
          <p:cNvSpPr txBox="1"/>
          <p:nvPr userDrawn="1"/>
        </p:nvSpPr>
        <p:spPr>
          <a:xfrm>
            <a:off x="2388358" y="4517409"/>
            <a:ext cx="4380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Freuen Sie sich auf eine inspirierende Veranstaltung!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1100" dirty="0">
                <a:solidFill>
                  <a:schemeClr val="bg1"/>
                </a:solidFill>
              </a:rPr>
              <a:t>Aktuelle Branchen-Themen, Best Practices und Trends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1100" dirty="0">
                <a:solidFill>
                  <a:schemeClr val="bg1"/>
                </a:solidFill>
              </a:rPr>
              <a:t>Spannende Impulse rund um Business Travel &amp; Mobility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1100" dirty="0">
                <a:solidFill>
                  <a:schemeClr val="bg1"/>
                </a:solidFill>
              </a:rPr>
              <a:t>Offener Austausch mit Experten und Entscheidern</a:t>
            </a: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1100" dirty="0">
                <a:solidFill>
                  <a:schemeClr val="bg1"/>
                </a:solidFill>
              </a:rPr>
              <a:t>Erweitern Sie Ihr berufliches Netzwerk</a:t>
            </a:r>
          </a:p>
          <a:p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21BB16-677E-422E-B0BA-4AA02CC948A0}"/>
              </a:ext>
            </a:extLst>
          </p:cNvPr>
          <p:cNvSpPr txBox="1"/>
          <p:nvPr userDrawn="1"/>
        </p:nvSpPr>
        <p:spPr>
          <a:xfrm>
            <a:off x="368088" y="5625405"/>
            <a:ext cx="5828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schemeClr val="tx2"/>
                </a:solidFill>
              </a:rPr>
              <a:t>Begleiten Sie uns als Gast und erleben Sie das VDR-Netzwerk!</a:t>
            </a:r>
          </a:p>
          <a:p>
            <a:endParaRPr lang="de-DE" sz="1100" b="1" dirty="0">
              <a:solidFill>
                <a:schemeClr val="tx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B366F89-6EDB-4903-813E-F397D3555773}"/>
              </a:ext>
            </a:extLst>
          </p:cNvPr>
          <p:cNvSpPr txBox="1"/>
          <p:nvPr userDrawn="1"/>
        </p:nvSpPr>
        <p:spPr>
          <a:xfrm>
            <a:off x="1151975" y="9604388"/>
            <a:ext cx="24727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Bei Fragen zum VDR-Netzwerk sprechen Sie gerne Ihre Ansprechpartnerin beim VDR an: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D81565A-59C4-4BDD-ABDA-8D89DE3D202F}"/>
              </a:ext>
            </a:extLst>
          </p:cNvPr>
          <p:cNvSpPr txBox="1"/>
          <p:nvPr userDrawn="1"/>
        </p:nvSpPr>
        <p:spPr>
          <a:xfrm>
            <a:off x="4020500" y="8743753"/>
            <a:ext cx="1293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100" b="0" dirty="0">
                <a:solidFill>
                  <a:schemeClr val="bg1"/>
                </a:solidFill>
              </a:rPr>
              <a:t>Die nächsten Termine in </a:t>
            </a:r>
          </a:p>
          <a:p>
            <a:pPr algn="l"/>
            <a:r>
              <a:rPr lang="de-DE" sz="1100" b="0" dirty="0">
                <a:solidFill>
                  <a:schemeClr val="bg1"/>
                </a:solidFill>
              </a:rPr>
              <a:t>den Regionen:</a:t>
            </a:r>
          </a:p>
        </p:txBody>
      </p:sp>
      <p:sp>
        <p:nvSpPr>
          <p:cNvPr id="60" name="Bildplatzhalter 7">
            <a:extLst>
              <a:ext uri="{FF2B5EF4-FFF2-40B4-BE49-F238E27FC236}">
                <a16:creationId xmlns:a16="http://schemas.microsoft.com/office/drawing/2014/main" id="{C65F0A68-4512-43F1-8FF7-61CB53CA83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615" y="6585921"/>
            <a:ext cx="1466986" cy="1550984"/>
          </a:xfrm>
          <a:prstGeom prst="rect">
            <a:avLst/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1" name="Bildplatzhalter 7">
            <a:extLst>
              <a:ext uri="{FF2B5EF4-FFF2-40B4-BE49-F238E27FC236}">
                <a16:creationId xmlns:a16="http://schemas.microsoft.com/office/drawing/2014/main" id="{35762B28-5E0E-4ECA-8937-96C431B1FE8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88358" y="6560179"/>
            <a:ext cx="1569493" cy="1576725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9450689-AEF2-45BA-BD3B-592F822D72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2478" y="8707548"/>
            <a:ext cx="693177" cy="693177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1B72CBB2-FB9F-4DEE-963D-AFAF06EA99DD}"/>
              </a:ext>
            </a:extLst>
          </p:cNvPr>
          <p:cNvSpPr txBox="1"/>
          <p:nvPr userDrawn="1"/>
        </p:nvSpPr>
        <p:spPr>
          <a:xfrm>
            <a:off x="1151975" y="8737466"/>
            <a:ext cx="16129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0" dirty="0">
                <a:solidFill>
                  <a:schemeClr val="bg1"/>
                </a:solidFill>
              </a:rPr>
              <a:t>Überblick über den VDR, das Netzwerk und seine Angebote: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F55E21FC-256B-4B99-9333-2B4889B86E5B}"/>
              </a:ext>
            </a:extLst>
          </p:cNvPr>
          <p:cNvSpPr txBox="1"/>
          <p:nvPr userDrawn="1"/>
        </p:nvSpPr>
        <p:spPr>
          <a:xfrm>
            <a:off x="4044941" y="9538812"/>
            <a:ext cx="287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100" b="1" dirty="0">
                <a:solidFill>
                  <a:schemeClr val="bg1"/>
                </a:solidFill>
              </a:rPr>
              <a:t>Marijke Werschnick</a:t>
            </a:r>
          </a:p>
          <a:p>
            <a:pPr>
              <a:spcBef>
                <a:spcPts val="0"/>
              </a:spcBef>
            </a:pPr>
            <a:r>
              <a:rPr lang="de-DE" sz="1100" dirty="0">
                <a:solidFill>
                  <a:schemeClr val="bg1"/>
                </a:solidFill>
              </a:rPr>
              <a:t>Mitgliederservice</a:t>
            </a:r>
          </a:p>
          <a:p>
            <a:pPr>
              <a:spcBef>
                <a:spcPts val="0"/>
              </a:spcBef>
            </a:pPr>
            <a:r>
              <a:rPr lang="de-DE" sz="1100" dirty="0">
                <a:solidFill>
                  <a:schemeClr val="bg1"/>
                </a:solidFill>
              </a:rPr>
              <a:t>069 695229 25 </a:t>
            </a:r>
          </a:p>
          <a:p>
            <a:pPr>
              <a:spcBef>
                <a:spcPts val="0"/>
              </a:spcBef>
            </a:pPr>
            <a:r>
              <a:rPr lang="de-DE" sz="1100" dirty="0">
                <a:solidFill>
                  <a:schemeClr val="bg1"/>
                </a:solidFill>
              </a:rPr>
              <a:t>mitgliederservice@vdr-service.de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F93F824-36EC-47BF-92A9-74AAD5BF05E9}"/>
              </a:ext>
            </a:extLst>
          </p:cNvPr>
          <p:cNvCxnSpPr/>
          <p:nvPr userDrawn="1"/>
        </p:nvCxnSpPr>
        <p:spPr>
          <a:xfrm>
            <a:off x="518615" y="9492156"/>
            <a:ext cx="640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911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_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832" y="1892746"/>
            <a:ext cx="6992051" cy="438582"/>
          </a:xfrm>
          <a:prstGeom prst="rect">
            <a:avLst/>
          </a:prstGeom>
        </p:spPr>
        <p:txBody>
          <a:bodyPr wrap="square" lIns="90000" anchor="t">
            <a:spAutoFit/>
          </a:bodyPr>
          <a:lstStyle>
            <a:lvl1pPr algn="l">
              <a:defRPr sz="2250" b="1" i="0" cap="none" baseline="0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293F67D1-326E-407F-B246-AE9B6F4371F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57918" y="8563428"/>
            <a:ext cx="1876503" cy="152456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2F293CB1-5C39-4B30-8771-160076E3D9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2198" y="9125653"/>
            <a:ext cx="3107420" cy="523220"/>
          </a:xfrm>
        </p:spPr>
        <p:txBody>
          <a:bodyPr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059B9973-CA98-44CC-9A72-032E9A456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9693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Monat/Jahr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81422CA-9D9C-4733-ACC7-72D470319BC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 flipV="1">
            <a:off x="281973" y="279736"/>
            <a:ext cx="7000875" cy="1389198"/>
          </a:xfrm>
          <a:prstGeom prst="round1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7986B813-D0E8-47EF-B78C-AC23455D3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420" y="6706777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0AA07828-C67A-4C44-B86A-2A03ED2E0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1846" y="6706777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E6EB2A7B-5457-4F9F-B060-A785430376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665" y="6378191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7D0767F-455A-41DA-9770-728586332A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029" y="2705477"/>
            <a:ext cx="7007578" cy="61170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0" name="Bildplatzhalter 7">
            <a:extLst>
              <a:ext uri="{FF2B5EF4-FFF2-40B4-BE49-F238E27FC236}">
                <a16:creationId xmlns:a16="http://schemas.microsoft.com/office/drawing/2014/main" id="{9D3107B9-4490-47F2-92B7-481B850C16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42" y="3866293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8B1E1697-6CA0-433E-8547-BFF6A72348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9142" y="4140896"/>
            <a:ext cx="6187741" cy="620443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7" name="Bildplatzhalter 7">
            <a:extLst>
              <a:ext uri="{FF2B5EF4-FFF2-40B4-BE49-F238E27FC236}">
                <a16:creationId xmlns:a16="http://schemas.microsoft.com/office/drawing/2014/main" id="{7AF312C3-09CE-485E-9F48-4E5AA70C19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8666" y="5138410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9320E08-BC37-4892-AF2E-8BDBA22AC2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24168" y="5417797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39" name="Textplatzhalter 10">
            <a:extLst>
              <a:ext uri="{FF2B5EF4-FFF2-40B4-BE49-F238E27FC236}">
                <a16:creationId xmlns:a16="http://schemas.microsoft.com/office/drawing/2014/main" id="{F0B58615-2174-4E05-BFEB-BA62EC09D1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23613" y="5161447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EB3785AF-0273-4927-A5BD-D8ACDC3E97A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6889" y="3879930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95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_nightblue_Ver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0EB0F0BC-DEC8-4C5E-810C-C7DA3A44C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73" y="293208"/>
            <a:ext cx="7009200" cy="1525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0" y="1161520"/>
            <a:ext cx="4745601" cy="58477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defRPr sz="1600" b="1" i="0" cap="none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2B67C6A6-021F-4A7B-A792-6EDAFA1EEF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973" y="1967036"/>
            <a:ext cx="7007577" cy="938719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4" name="Rechteck: eine Ecke abgerundet 23">
            <a:extLst>
              <a:ext uri="{FF2B5EF4-FFF2-40B4-BE49-F238E27FC236}">
                <a16:creationId xmlns:a16="http://schemas.microsoft.com/office/drawing/2014/main" id="{67D8F6FC-37AC-4DBF-AB00-24EA90806CD9}"/>
              </a:ext>
            </a:extLst>
          </p:cNvPr>
          <p:cNvSpPr/>
          <p:nvPr userDrawn="1"/>
        </p:nvSpPr>
        <p:spPr>
          <a:xfrm flipV="1">
            <a:off x="300854" y="8879155"/>
            <a:ext cx="7007578" cy="1550985"/>
          </a:xfrm>
          <a:prstGeom prst="round1Rect">
            <a:avLst>
              <a:gd name="adj" fmla="val 2068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86843C87-9755-4D81-8F7B-9E3A8FB40E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3667" y="9059577"/>
            <a:ext cx="722312" cy="6826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B2CBE83-88E0-4024-9EE6-C8D217561B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60" y="9790042"/>
            <a:ext cx="3107420" cy="400110"/>
          </a:xfrm>
        </p:spPr>
        <p:txBody>
          <a:bodyPr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E00F7D35-FF22-4B85-BEC4-FA75AD756F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6680" y="9022976"/>
            <a:ext cx="3235036" cy="1169551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B5284EE-7B3B-400C-9BDD-67768F894D4D}"/>
              </a:ext>
            </a:extLst>
          </p:cNvPr>
          <p:cNvSpPr txBox="1"/>
          <p:nvPr userDrawn="1"/>
        </p:nvSpPr>
        <p:spPr>
          <a:xfrm>
            <a:off x="5107841" y="427775"/>
            <a:ext cx="2406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>
                <a:latin typeface="Open Sans" pitchFamily="2" charset="0"/>
                <a:ea typeface="Times New Roman" panose="02020603050405020304" pitchFamily="18" charset="0"/>
              </a:rPr>
              <a:t>Network </a:t>
            </a:r>
            <a:r>
              <a:rPr lang="de-DE" sz="1000" b="1" dirty="0" err="1">
                <a:latin typeface="Open Sans" pitchFamily="2" charset="0"/>
                <a:ea typeface="Times New Roman" panose="02020603050405020304" pitchFamily="18" charset="0"/>
              </a:rPr>
              <a:t>for</a:t>
            </a:r>
            <a:r>
              <a:rPr lang="de-DE" sz="1000" b="1" dirty="0">
                <a:latin typeface="Open Sans" pitchFamily="2" charset="0"/>
                <a:ea typeface="Times New Roman" panose="02020603050405020304" pitchFamily="18" charset="0"/>
              </a:rPr>
              <a:t> Business Mobility</a:t>
            </a:r>
            <a:endParaRPr lang="de-DE" sz="1000" dirty="0"/>
          </a:p>
        </p:txBody>
      </p:sp>
      <p:sp>
        <p:nvSpPr>
          <p:cNvPr id="40" name="Bildplatzhalter 7">
            <a:extLst>
              <a:ext uri="{FF2B5EF4-FFF2-40B4-BE49-F238E27FC236}">
                <a16:creationId xmlns:a16="http://schemas.microsoft.com/office/drawing/2014/main" id="{0B6F1E8E-3844-483D-9DE2-63FF3FA9F2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5250" y="3452282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FEE54071-630B-437D-A25F-53142E60DC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9964" y="3719752"/>
            <a:ext cx="6187741" cy="620443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2" name="Bildplatzhalter 7">
            <a:extLst>
              <a:ext uri="{FF2B5EF4-FFF2-40B4-BE49-F238E27FC236}">
                <a16:creationId xmlns:a16="http://schemas.microsoft.com/office/drawing/2014/main" id="{0A3E7EA0-B36B-4C70-B1CF-110B1325471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7974" y="4724399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2B7A8020-08D2-4A32-AB7B-CAD7426A6D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6752" y="5003786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4" name="Textplatzhalter 10">
            <a:extLst>
              <a:ext uri="{FF2B5EF4-FFF2-40B4-BE49-F238E27FC236}">
                <a16:creationId xmlns:a16="http://schemas.microsoft.com/office/drawing/2014/main" id="{898ED20F-74CD-4D8B-B21A-EC69C2E7A1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197" y="4735773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5" name="Bildplatzhalter 7">
            <a:extLst>
              <a:ext uri="{FF2B5EF4-FFF2-40B4-BE49-F238E27FC236}">
                <a16:creationId xmlns:a16="http://schemas.microsoft.com/office/drawing/2014/main" id="{604BB6C4-EDB7-4B54-A43F-C1370DDBC2A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5250" y="6012868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DC4EBE87-1015-4577-8EE2-B3C631457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8450" y="6302712"/>
            <a:ext cx="6204465" cy="58194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7" name="Bildplatzhalter 7">
            <a:extLst>
              <a:ext uri="{FF2B5EF4-FFF2-40B4-BE49-F238E27FC236}">
                <a16:creationId xmlns:a16="http://schemas.microsoft.com/office/drawing/2014/main" id="{C662D738-42FD-4908-BDEF-E02C58B40E4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974" y="7300225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11D202A8-A618-4774-BB49-9E383B598A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8236" y="7579612"/>
            <a:ext cx="6169439" cy="600942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B6B82068-681D-466C-96AA-6D0C1BA570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7681" y="7323262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0" name="Textplatzhalter 10">
            <a:extLst>
              <a:ext uri="{FF2B5EF4-FFF2-40B4-BE49-F238E27FC236}">
                <a16:creationId xmlns:a16="http://schemas.microsoft.com/office/drawing/2014/main" id="{93F6EC6A-5D37-4D39-AD2A-D6E58B7B83A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3488" y="6028095"/>
            <a:ext cx="6199427" cy="304565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1" name="Textplatzhalter 10">
            <a:extLst>
              <a:ext uri="{FF2B5EF4-FFF2-40B4-BE49-F238E27FC236}">
                <a16:creationId xmlns:a16="http://schemas.microsoft.com/office/drawing/2014/main" id="{4FFC1B62-BB67-4806-9A74-D693846859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8450" y="3465943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E2F923A-5B31-45F5-A411-66EEF0355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9693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95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_nightblue_Ver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fik 51">
            <a:extLst>
              <a:ext uri="{FF2B5EF4-FFF2-40B4-BE49-F238E27FC236}">
                <a16:creationId xmlns:a16="http://schemas.microsoft.com/office/drawing/2014/main" id="{9DF9BDCE-F4C3-4CC2-B7DD-DEE7236F9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74" y="293208"/>
            <a:ext cx="7009197" cy="1525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0" y="1161520"/>
            <a:ext cx="4863136" cy="58477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defRPr sz="1600" b="1" i="0" cap="none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B502D595-D340-4650-958E-93CBA0783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303" y="6727627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D6F0EB68-80E3-453D-A1DC-D7274E32C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2729" y="6727627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BF41D6F6-9823-447B-90B9-542C6077A2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548" y="6399041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8DBC3EFC-8232-4618-9E1F-6233A58F9D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4677" y="1939631"/>
            <a:ext cx="7007578" cy="61170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1" name="Rechteck: eine Ecke abgerundet 20">
            <a:extLst>
              <a:ext uri="{FF2B5EF4-FFF2-40B4-BE49-F238E27FC236}">
                <a16:creationId xmlns:a16="http://schemas.microsoft.com/office/drawing/2014/main" id="{DA4AABDA-9C26-48A7-A92B-D83E5A222DEC}"/>
              </a:ext>
            </a:extLst>
          </p:cNvPr>
          <p:cNvSpPr/>
          <p:nvPr userDrawn="1"/>
        </p:nvSpPr>
        <p:spPr>
          <a:xfrm flipV="1">
            <a:off x="300854" y="8879155"/>
            <a:ext cx="7007578" cy="1550985"/>
          </a:xfrm>
          <a:prstGeom prst="round1Rect">
            <a:avLst>
              <a:gd name="adj" fmla="val 2068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8176CB26-D5F5-48AE-9AE4-12D622FC24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3667" y="9059577"/>
            <a:ext cx="722312" cy="6826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96198BCC-2872-4E64-8F53-9E65B6475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60" y="9790042"/>
            <a:ext cx="3107420" cy="400110"/>
          </a:xfrm>
        </p:spPr>
        <p:txBody>
          <a:bodyPr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089B4655-A5F5-4B4E-B0BC-0547171757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6680" y="9022976"/>
            <a:ext cx="3235036" cy="1169551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5" name="Bildplatzhalter 7">
            <a:extLst>
              <a:ext uri="{FF2B5EF4-FFF2-40B4-BE49-F238E27FC236}">
                <a16:creationId xmlns:a16="http://schemas.microsoft.com/office/drawing/2014/main" id="{6C66994F-8BBF-4AE5-A167-29391204ED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5250" y="3452282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ECAC777D-A8F4-412F-83C0-81681FCC39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8450" y="3726885"/>
            <a:ext cx="6187741" cy="620443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7" name="Bildplatzhalter 7">
            <a:extLst>
              <a:ext uri="{FF2B5EF4-FFF2-40B4-BE49-F238E27FC236}">
                <a16:creationId xmlns:a16="http://schemas.microsoft.com/office/drawing/2014/main" id="{A3FCAF24-2AB3-4AAF-8C56-7D4BC8D5890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7974" y="4724399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31610E00-8FD1-41BE-A31E-4169C0D5D3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73476" y="5003786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3FD321A9-443E-41C9-8D83-E375D50638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2921" y="4747436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50" name="Textplatzhalter 10">
            <a:extLst>
              <a:ext uri="{FF2B5EF4-FFF2-40B4-BE49-F238E27FC236}">
                <a16:creationId xmlns:a16="http://schemas.microsoft.com/office/drawing/2014/main" id="{DCEBD647-15D0-4788-B533-1DE10B0A4C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197" y="3465919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26B8267-CA58-4F88-899D-784CDAEC8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9693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64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nner_nightblue_Ver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34CF069A-22E0-4B7A-AD1E-1F7395A07A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73" y="293208"/>
            <a:ext cx="7009200" cy="1525101"/>
          </a:xfrm>
          <a:prstGeom prst="rect">
            <a:avLst/>
          </a:prstGeom>
        </p:spPr>
      </p:pic>
      <p:sp>
        <p:nvSpPr>
          <p:cNvPr id="23" name="Rechteck: eine Ecke abgerundet 22">
            <a:extLst>
              <a:ext uri="{FF2B5EF4-FFF2-40B4-BE49-F238E27FC236}">
                <a16:creationId xmlns:a16="http://schemas.microsoft.com/office/drawing/2014/main" id="{F5E86D10-2150-43B1-9B77-9BAC509C2AD7}"/>
              </a:ext>
            </a:extLst>
          </p:cNvPr>
          <p:cNvSpPr/>
          <p:nvPr userDrawn="1"/>
        </p:nvSpPr>
        <p:spPr>
          <a:xfrm flipV="1">
            <a:off x="300854" y="8879155"/>
            <a:ext cx="7007578" cy="1550985"/>
          </a:xfrm>
          <a:prstGeom prst="round1Rect">
            <a:avLst>
              <a:gd name="adj" fmla="val 2068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0" y="1161520"/>
            <a:ext cx="4745601" cy="58477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defRPr sz="1600" b="1" i="0" cap="none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B6B37A8-8763-488F-987B-B23B302DF756}"/>
              </a:ext>
            </a:extLst>
          </p:cNvPr>
          <p:cNvSpPr txBox="1"/>
          <p:nvPr userDrawn="1"/>
        </p:nvSpPr>
        <p:spPr>
          <a:xfrm>
            <a:off x="5107841" y="427775"/>
            <a:ext cx="2406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>
                <a:latin typeface="Open Sans" pitchFamily="2" charset="0"/>
                <a:ea typeface="Times New Roman" panose="02020603050405020304" pitchFamily="18" charset="0"/>
              </a:rPr>
              <a:t>Network </a:t>
            </a:r>
            <a:r>
              <a:rPr lang="de-DE" sz="1000" b="1" dirty="0" err="1">
                <a:latin typeface="Open Sans" pitchFamily="2" charset="0"/>
                <a:ea typeface="Times New Roman" panose="02020603050405020304" pitchFamily="18" charset="0"/>
              </a:rPr>
              <a:t>for</a:t>
            </a:r>
            <a:r>
              <a:rPr lang="de-DE" sz="1000" b="1" dirty="0">
                <a:latin typeface="Open Sans" pitchFamily="2" charset="0"/>
                <a:ea typeface="Times New Roman" panose="02020603050405020304" pitchFamily="18" charset="0"/>
              </a:rPr>
              <a:t> Business Mobility</a:t>
            </a:r>
            <a:endParaRPr lang="de-DE" sz="1000" dirty="0"/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5B129F39-3E04-417C-A963-B678BEB8E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7831" y="3401309"/>
            <a:ext cx="7030602" cy="6001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79B205F8-C285-42CE-BDAD-A6239E5E4B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98" y="2022914"/>
            <a:ext cx="7009200" cy="769441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537E1203-41FC-4797-AAD2-160E93A206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565" y="6647709"/>
            <a:ext cx="7027768" cy="680651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2" name="Textplatzhalter 67">
            <a:extLst>
              <a:ext uri="{FF2B5EF4-FFF2-40B4-BE49-F238E27FC236}">
                <a16:creationId xmlns:a16="http://schemas.microsoft.com/office/drawing/2014/main" id="{265872EB-C6E0-422B-A84E-9046A4C880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8096" y="2952616"/>
            <a:ext cx="7009201" cy="235555"/>
          </a:xfrm>
        </p:spPr>
        <p:txBody>
          <a:bodyPr lIns="7200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59" name="Textplatzhalter 67">
            <a:extLst>
              <a:ext uri="{FF2B5EF4-FFF2-40B4-BE49-F238E27FC236}">
                <a16:creationId xmlns:a16="http://schemas.microsoft.com/office/drawing/2014/main" id="{EE35CBB2-5CFF-46D2-AB78-91E4CBE948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7565" y="6201685"/>
            <a:ext cx="7030602" cy="246220"/>
          </a:xfrm>
        </p:spPr>
        <p:txBody>
          <a:bodyPr lIns="72000"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D32D3C71-845E-46DB-8790-510381EA5E9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7565" y="4039693"/>
            <a:ext cx="7009201" cy="600164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3AC50D29-042E-4323-8C03-6C618C53823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4731" y="7350525"/>
            <a:ext cx="7030602" cy="677108"/>
          </a:xfrm>
        </p:spPr>
        <p:txBody>
          <a:bodyPr/>
          <a:lstStyle>
            <a:lvl1pPr marL="171450" indent="-171450">
              <a:buClr>
                <a:schemeClr val="bg2"/>
              </a:buClr>
              <a:buFont typeface="Wingdings" panose="05000000000000000000" pitchFamily="2" charset="2"/>
              <a:buChar char="§"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8AA6FB14-A143-4078-B86B-23647AB8DD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3667" y="9059577"/>
            <a:ext cx="722312" cy="6826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9306A9F6-E090-4C5C-9205-038F7BFE81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60" y="9790042"/>
            <a:ext cx="3107420" cy="400110"/>
          </a:xfrm>
        </p:spPr>
        <p:txBody>
          <a:bodyPr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AEFF3E10-5C0B-4253-893E-A0796378A7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6680" y="9022976"/>
            <a:ext cx="3235036" cy="1169551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AC02DCE-5F23-4587-B429-6D788E1D7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9693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7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nner_nightblue_Ver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F1C946D-F853-4FEB-9BEE-9D671E9F9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973" y="293208"/>
            <a:ext cx="7009200" cy="1525101"/>
          </a:xfrm>
          <a:prstGeom prst="rect">
            <a:avLst/>
          </a:prstGeom>
        </p:spPr>
      </p:pic>
      <p:sp>
        <p:nvSpPr>
          <p:cNvPr id="23" name="Rechteck: eine Ecke abgerundet 22">
            <a:extLst>
              <a:ext uri="{FF2B5EF4-FFF2-40B4-BE49-F238E27FC236}">
                <a16:creationId xmlns:a16="http://schemas.microsoft.com/office/drawing/2014/main" id="{F5E86D10-2150-43B1-9B77-9BAC509C2AD7}"/>
              </a:ext>
            </a:extLst>
          </p:cNvPr>
          <p:cNvSpPr/>
          <p:nvPr userDrawn="1"/>
        </p:nvSpPr>
        <p:spPr>
          <a:xfrm flipV="1">
            <a:off x="300854" y="8879155"/>
            <a:ext cx="7007578" cy="1550985"/>
          </a:xfrm>
          <a:prstGeom prst="round1Rect">
            <a:avLst>
              <a:gd name="adj" fmla="val 2068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0" y="1161520"/>
            <a:ext cx="4745601" cy="58477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defRPr sz="1600" b="1" i="0" cap="none" baseline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8AA6FB14-A143-4078-B86B-23647AB8DD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3667" y="9059577"/>
            <a:ext cx="722312" cy="6826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9306A9F6-E090-4C5C-9205-038F7BFE81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60" y="9790042"/>
            <a:ext cx="3107420" cy="400110"/>
          </a:xfrm>
        </p:spPr>
        <p:txBody>
          <a:bodyPr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AEFF3E10-5C0B-4253-893E-A0796378A7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6680" y="9022976"/>
            <a:ext cx="3235036" cy="1169551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5" name="Textplatzhalter 12">
            <a:extLst>
              <a:ext uri="{FF2B5EF4-FFF2-40B4-BE49-F238E27FC236}">
                <a16:creationId xmlns:a16="http://schemas.microsoft.com/office/drawing/2014/main" id="{CE7FA395-F785-463B-AC63-7BC4F5DE9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853" y="6545823"/>
            <a:ext cx="3431591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46" name="Bildplatzhalter 7">
            <a:extLst>
              <a:ext uri="{FF2B5EF4-FFF2-40B4-BE49-F238E27FC236}">
                <a16:creationId xmlns:a16="http://schemas.microsoft.com/office/drawing/2014/main" id="{DFA07875-ED3A-4E7D-AA86-672356C1E0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9967" y="2862226"/>
            <a:ext cx="1466986" cy="996822"/>
          </a:xfrm>
          <a:prstGeom prst="rect">
            <a:avLst/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7" name="Textplatzhalter 12">
            <a:extLst>
              <a:ext uri="{FF2B5EF4-FFF2-40B4-BE49-F238E27FC236}">
                <a16:creationId xmlns:a16="http://schemas.microsoft.com/office/drawing/2014/main" id="{9A0F1BD0-CA9E-45FB-86EF-DA9D196243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5860" y="6545823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D0944790-3A33-42AE-9527-9EF308B6B3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47798" y="3169472"/>
            <a:ext cx="5344375" cy="83697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62B0884-C439-4648-BE0E-2AD9F5FCA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4800" y="6232104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E7878C53-DEC6-43B6-AB41-C13BAC0783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853" y="2064166"/>
            <a:ext cx="6965143" cy="674127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21AE78D7-05C6-4CF3-91AF-17B91FD815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1260" y="4592568"/>
            <a:ext cx="5344375" cy="83697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52" name="Textplatzhalter 8">
            <a:extLst>
              <a:ext uri="{FF2B5EF4-FFF2-40B4-BE49-F238E27FC236}">
                <a16:creationId xmlns:a16="http://schemas.microsoft.com/office/drawing/2014/main" id="{5D209CA1-A173-4DC5-880A-FD722942F1D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9967" y="4280485"/>
            <a:ext cx="532549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53" name="Textplatzhalter 8">
            <a:extLst>
              <a:ext uri="{FF2B5EF4-FFF2-40B4-BE49-F238E27FC236}">
                <a16:creationId xmlns:a16="http://schemas.microsoft.com/office/drawing/2014/main" id="{ADE066EE-F713-44D4-BE24-B70E50ED8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66678" y="2847093"/>
            <a:ext cx="532549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54" name="Bildplatzhalter 7">
            <a:extLst>
              <a:ext uri="{FF2B5EF4-FFF2-40B4-BE49-F238E27FC236}">
                <a16:creationId xmlns:a16="http://schemas.microsoft.com/office/drawing/2014/main" id="{5F8A6621-2DC2-4D09-ABB9-0FCDB634FE7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825187" y="4280846"/>
            <a:ext cx="1466986" cy="996822"/>
          </a:xfrm>
          <a:prstGeom prst="rect">
            <a:avLst/>
          </a:pr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39A4EBD-AEC3-4B94-94FC-A7E384A0BC42}"/>
              </a:ext>
            </a:extLst>
          </p:cNvPr>
          <p:cNvSpPr txBox="1"/>
          <p:nvPr userDrawn="1"/>
        </p:nvSpPr>
        <p:spPr>
          <a:xfrm>
            <a:off x="5107841" y="427775"/>
            <a:ext cx="2406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>
                <a:latin typeface="Open Sans" pitchFamily="2" charset="0"/>
                <a:ea typeface="Times New Roman" panose="02020603050405020304" pitchFamily="18" charset="0"/>
              </a:rPr>
              <a:t>Network </a:t>
            </a:r>
            <a:r>
              <a:rPr lang="de-DE" sz="1000" b="1" dirty="0" err="1">
                <a:latin typeface="Open Sans" pitchFamily="2" charset="0"/>
                <a:ea typeface="Times New Roman" panose="02020603050405020304" pitchFamily="18" charset="0"/>
              </a:rPr>
              <a:t>for</a:t>
            </a:r>
            <a:r>
              <a:rPr lang="de-DE" sz="1000" b="1" dirty="0">
                <a:latin typeface="Open Sans" pitchFamily="2" charset="0"/>
                <a:ea typeface="Times New Roman" panose="02020603050405020304" pitchFamily="18" charset="0"/>
              </a:rPr>
              <a:t> Business Mobility</a:t>
            </a:r>
            <a:endParaRPr lang="de-DE" sz="100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5E8ED1D-716F-4B30-9572-32E18F62A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96938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81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_nightblueRand_Ver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eine Ecke abgerundet 18">
            <a:extLst>
              <a:ext uri="{FF2B5EF4-FFF2-40B4-BE49-F238E27FC236}">
                <a16:creationId xmlns:a16="http://schemas.microsoft.com/office/drawing/2014/main" id="{AACEAFF5-E410-4845-9E9B-E94FA369D6E6}"/>
              </a:ext>
            </a:extLst>
          </p:cNvPr>
          <p:cNvSpPr/>
          <p:nvPr userDrawn="1"/>
        </p:nvSpPr>
        <p:spPr>
          <a:xfrm flipV="1">
            <a:off x="-85724" y="-97158"/>
            <a:ext cx="7407980" cy="1886830"/>
          </a:xfrm>
          <a:prstGeom prst="round1Rect">
            <a:avLst>
              <a:gd name="adj" fmla="val 21633"/>
            </a:avLst>
          </a:prstGeom>
          <a:noFill/>
          <a:ln w="158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0" y="1161520"/>
            <a:ext cx="4863136" cy="58477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defRPr sz="1600" b="1" i="0" cap="none" baseline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1CC45DF1-8EBD-415B-9979-EAEDB8840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26" y="277337"/>
            <a:ext cx="1436686" cy="81901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90C381B-8920-4573-A214-B9DF48AE1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6491"/>
          <a:stretch/>
        </p:blipFill>
        <p:spPr>
          <a:xfrm>
            <a:off x="5271096" y="912264"/>
            <a:ext cx="1891625" cy="81901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B6B37A8-8763-488F-987B-B23B302DF756}"/>
              </a:ext>
            </a:extLst>
          </p:cNvPr>
          <p:cNvSpPr txBox="1"/>
          <p:nvPr userDrawn="1"/>
        </p:nvSpPr>
        <p:spPr>
          <a:xfrm>
            <a:off x="5153561" y="427775"/>
            <a:ext cx="2406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Network </a:t>
            </a:r>
            <a:r>
              <a:rPr lang="de-DE" sz="1000" b="1" dirty="0" err="1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for</a:t>
            </a:r>
            <a:r>
              <a:rPr lang="de-DE" sz="1000" b="1" dirty="0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 Business Mobility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9" name="Rechteck: eine Ecke abgerundet 38">
            <a:extLst>
              <a:ext uri="{FF2B5EF4-FFF2-40B4-BE49-F238E27FC236}">
                <a16:creationId xmlns:a16="http://schemas.microsoft.com/office/drawing/2014/main" id="{91B12A5E-F63D-46D4-8A6F-D507305F2912}"/>
              </a:ext>
            </a:extLst>
          </p:cNvPr>
          <p:cNvSpPr/>
          <p:nvPr userDrawn="1"/>
        </p:nvSpPr>
        <p:spPr>
          <a:xfrm flipV="1">
            <a:off x="-99548" y="8818995"/>
            <a:ext cx="7407980" cy="1551600"/>
          </a:xfrm>
          <a:prstGeom prst="round1Rect">
            <a:avLst>
              <a:gd name="adj" fmla="val 20687"/>
            </a:avLst>
          </a:prstGeom>
          <a:noFill/>
          <a:ln w="158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E5DE79F-4F22-4E29-800B-C23C59B68DE4}"/>
              </a:ext>
            </a:extLst>
          </p:cNvPr>
          <p:cNvSpPr/>
          <p:nvPr userDrawn="1"/>
        </p:nvSpPr>
        <p:spPr>
          <a:xfrm>
            <a:off x="7227434" y="-266011"/>
            <a:ext cx="332241" cy="16071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4AC890FE-5C0E-4187-A643-5EDB21413F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799" y="1921316"/>
            <a:ext cx="7060035" cy="938719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61" name="Bildplatzhalter 5">
            <a:extLst>
              <a:ext uri="{FF2B5EF4-FFF2-40B4-BE49-F238E27FC236}">
                <a16:creationId xmlns:a16="http://schemas.microsoft.com/office/drawing/2014/main" id="{5AFCCE71-4F92-4596-839A-F9DDAA1F38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3667" y="9059577"/>
            <a:ext cx="722312" cy="6826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9567CF16-CA60-4C54-AB23-397CCB88E8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60" y="9790042"/>
            <a:ext cx="3107420" cy="400110"/>
          </a:xfrm>
        </p:spPr>
        <p:txBody>
          <a:bodyPr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557BB460-8BDD-4642-8DA6-9C7F2A84C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6680" y="9022977"/>
            <a:ext cx="3235036" cy="1044574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endParaRPr lang="de-DE" dirty="0"/>
          </a:p>
        </p:txBody>
      </p:sp>
      <p:sp>
        <p:nvSpPr>
          <p:cNvPr id="76" name="Bildplatzhalter 7">
            <a:extLst>
              <a:ext uri="{FF2B5EF4-FFF2-40B4-BE49-F238E27FC236}">
                <a16:creationId xmlns:a16="http://schemas.microsoft.com/office/drawing/2014/main" id="{2040B7DC-5D5F-497E-8122-3238A6C24F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5250" y="3452282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BDB49803-1BB4-44A5-A34B-FA54B9AC8F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9964" y="3719752"/>
            <a:ext cx="6187741" cy="620443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78" name="Bildplatzhalter 7">
            <a:extLst>
              <a:ext uri="{FF2B5EF4-FFF2-40B4-BE49-F238E27FC236}">
                <a16:creationId xmlns:a16="http://schemas.microsoft.com/office/drawing/2014/main" id="{1013ACC9-203D-45FE-A3FE-E225CA5A80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7974" y="4724399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57D719C4-D0DC-4422-927D-9E569E4AE8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6752" y="5003786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80" name="Textplatzhalter 10">
            <a:extLst>
              <a:ext uri="{FF2B5EF4-FFF2-40B4-BE49-F238E27FC236}">
                <a16:creationId xmlns:a16="http://schemas.microsoft.com/office/drawing/2014/main" id="{EAD62860-089A-4F28-8EE7-8F9B66C1FF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197" y="4735773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81" name="Bildplatzhalter 7">
            <a:extLst>
              <a:ext uri="{FF2B5EF4-FFF2-40B4-BE49-F238E27FC236}">
                <a16:creationId xmlns:a16="http://schemas.microsoft.com/office/drawing/2014/main" id="{ED8FFC29-A312-4975-8CDF-7661DEBE246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5250" y="6012868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B0D90072-15FA-4CA7-B420-B15EEF65A1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8450" y="6302712"/>
            <a:ext cx="6204465" cy="58194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83" name="Bildplatzhalter 7">
            <a:extLst>
              <a:ext uri="{FF2B5EF4-FFF2-40B4-BE49-F238E27FC236}">
                <a16:creationId xmlns:a16="http://schemas.microsoft.com/office/drawing/2014/main" id="{91834543-AE2C-4581-9699-1754F85B24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27974" y="7300225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4" name="Textplatzhalter 3">
            <a:extLst>
              <a:ext uri="{FF2B5EF4-FFF2-40B4-BE49-F238E27FC236}">
                <a16:creationId xmlns:a16="http://schemas.microsoft.com/office/drawing/2014/main" id="{38B085ED-962C-4B97-ACC7-5D4240DC30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8236" y="7579612"/>
            <a:ext cx="6169439" cy="600942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85" name="Textplatzhalter 10">
            <a:extLst>
              <a:ext uri="{FF2B5EF4-FFF2-40B4-BE49-F238E27FC236}">
                <a16:creationId xmlns:a16="http://schemas.microsoft.com/office/drawing/2014/main" id="{1E14DFEE-79EA-492D-BC30-C016E31B9A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7681" y="7323262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86" name="Textplatzhalter 10">
            <a:extLst>
              <a:ext uri="{FF2B5EF4-FFF2-40B4-BE49-F238E27FC236}">
                <a16:creationId xmlns:a16="http://schemas.microsoft.com/office/drawing/2014/main" id="{F8887A1A-B38E-406A-9F48-74D50B0C06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3488" y="6028095"/>
            <a:ext cx="6199427" cy="304565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87" name="Textplatzhalter 10">
            <a:extLst>
              <a:ext uri="{FF2B5EF4-FFF2-40B4-BE49-F238E27FC236}">
                <a16:creationId xmlns:a16="http://schemas.microsoft.com/office/drawing/2014/main" id="{3666B15F-FF7D-4D2D-82D8-C5167349E65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8450" y="3465943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2052D17-263A-49F8-946D-1DDC2A41B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56597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348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nner_nightblueRand_Verba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eine Ecke abgerundet 18">
            <a:extLst>
              <a:ext uri="{FF2B5EF4-FFF2-40B4-BE49-F238E27FC236}">
                <a16:creationId xmlns:a16="http://schemas.microsoft.com/office/drawing/2014/main" id="{AACEAFF5-E410-4845-9E9B-E94FA369D6E6}"/>
              </a:ext>
            </a:extLst>
          </p:cNvPr>
          <p:cNvSpPr/>
          <p:nvPr userDrawn="1"/>
        </p:nvSpPr>
        <p:spPr>
          <a:xfrm flipV="1">
            <a:off x="-85724" y="-97158"/>
            <a:ext cx="7407980" cy="1886830"/>
          </a:xfrm>
          <a:prstGeom prst="round1Rect">
            <a:avLst>
              <a:gd name="adj" fmla="val 21633"/>
            </a:avLst>
          </a:prstGeom>
          <a:noFill/>
          <a:ln w="158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60" y="1161520"/>
            <a:ext cx="4863136" cy="58477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defRPr sz="1600" b="1" i="0" cap="none" baseline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 dirty="0"/>
              <a:t>Title Lorem ipsum dolor sit amet, consectetuer adipiscing elit. Maecenas po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1CC45DF1-8EBD-415B-9979-EAEDB8840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26" y="277337"/>
            <a:ext cx="1436686" cy="81901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90C381B-8920-4573-A214-B9DF48AE1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6491"/>
          <a:stretch/>
        </p:blipFill>
        <p:spPr>
          <a:xfrm>
            <a:off x="5271096" y="912264"/>
            <a:ext cx="1891625" cy="81901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FB6B37A8-8763-488F-987B-B23B302DF756}"/>
              </a:ext>
            </a:extLst>
          </p:cNvPr>
          <p:cNvSpPr txBox="1"/>
          <p:nvPr userDrawn="1"/>
        </p:nvSpPr>
        <p:spPr>
          <a:xfrm>
            <a:off x="5153561" y="427775"/>
            <a:ext cx="24061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b="1" dirty="0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Network </a:t>
            </a:r>
            <a:r>
              <a:rPr lang="de-DE" sz="1000" b="1" dirty="0" err="1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for</a:t>
            </a:r>
            <a:r>
              <a:rPr lang="de-DE" sz="1000" b="1" dirty="0">
                <a:solidFill>
                  <a:schemeClr val="tx2"/>
                </a:solidFill>
                <a:latin typeface="Open Sans" pitchFamily="2" charset="0"/>
                <a:ea typeface="Times New Roman" panose="02020603050405020304" pitchFamily="18" charset="0"/>
              </a:rPr>
              <a:t> Business Mobility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9" name="Rechteck: eine Ecke abgerundet 38">
            <a:extLst>
              <a:ext uri="{FF2B5EF4-FFF2-40B4-BE49-F238E27FC236}">
                <a16:creationId xmlns:a16="http://schemas.microsoft.com/office/drawing/2014/main" id="{91B12A5E-F63D-46D4-8A6F-D507305F2912}"/>
              </a:ext>
            </a:extLst>
          </p:cNvPr>
          <p:cNvSpPr/>
          <p:nvPr userDrawn="1"/>
        </p:nvSpPr>
        <p:spPr>
          <a:xfrm flipV="1">
            <a:off x="-99548" y="8818995"/>
            <a:ext cx="7407980" cy="1551600"/>
          </a:xfrm>
          <a:prstGeom prst="round1Rect">
            <a:avLst>
              <a:gd name="adj" fmla="val 20687"/>
            </a:avLst>
          </a:prstGeom>
          <a:noFill/>
          <a:ln w="15875" cap="flat" cmpd="sng" algn="ctr">
            <a:solidFill>
              <a:schemeClr val="tx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D8291A-BFF4-48B2-9C9F-3166068972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3797" y="1939631"/>
            <a:ext cx="6983218" cy="611706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Maecenas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congue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</a:t>
            </a:r>
            <a:r>
              <a:rPr lang="de-DE" dirty="0" err="1"/>
              <a:t>posuere</a:t>
            </a:r>
            <a:r>
              <a:rPr lang="de-DE" dirty="0"/>
              <a:t>, magna sed </a:t>
            </a:r>
            <a:r>
              <a:rPr lang="de-DE" dirty="0" err="1"/>
              <a:t>pulvinar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, </a:t>
            </a:r>
            <a:r>
              <a:rPr lang="de-DE" dirty="0" err="1"/>
              <a:t>purus</a:t>
            </a:r>
            <a:r>
              <a:rPr lang="de-DE" dirty="0"/>
              <a:t> </a:t>
            </a:r>
            <a:r>
              <a:rPr lang="de-DE" dirty="0" err="1"/>
              <a:t>lectus</a:t>
            </a:r>
            <a:r>
              <a:rPr lang="de-DE" dirty="0"/>
              <a:t>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Fusce</a:t>
            </a:r>
            <a:r>
              <a:rPr lang="de-DE" dirty="0"/>
              <a:t> est. </a:t>
            </a:r>
            <a:r>
              <a:rPr lang="de-DE" dirty="0" err="1"/>
              <a:t>Vivamus</a:t>
            </a:r>
            <a:r>
              <a:rPr lang="de-DE" dirty="0"/>
              <a:t>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E5DE79F-4F22-4E29-800B-C23C59B68DE4}"/>
              </a:ext>
            </a:extLst>
          </p:cNvPr>
          <p:cNvSpPr/>
          <p:nvPr userDrawn="1"/>
        </p:nvSpPr>
        <p:spPr>
          <a:xfrm>
            <a:off x="7227434" y="-266011"/>
            <a:ext cx="332241" cy="16071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98680F48-AA2F-44E5-AB6F-8C69153C28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3667" y="9059577"/>
            <a:ext cx="722312" cy="6826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4CD0D88-493D-4202-849C-A31DD6DA0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60" y="9790042"/>
            <a:ext cx="3107420" cy="400110"/>
          </a:xfrm>
        </p:spPr>
        <p:txBody>
          <a:bodyPr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</a:t>
            </a:r>
          </a:p>
        </p:txBody>
      </p:sp>
      <p:sp>
        <p:nvSpPr>
          <p:cNvPr id="35" name="Textplatzhalter 12">
            <a:extLst>
              <a:ext uri="{FF2B5EF4-FFF2-40B4-BE49-F238E27FC236}">
                <a16:creationId xmlns:a16="http://schemas.microsoft.com/office/drawing/2014/main" id="{008CDA1F-ACD1-4567-97A2-B3B1C53C38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797" y="6727627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42959D14-829D-4D35-979F-187C679322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2729" y="6727627"/>
            <a:ext cx="3380136" cy="1015663"/>
          </a:xfrm>
        </p:spPr>
        <p:txBody>
          <a:bodyPr wrap="square">
            <a:spAutoFit/>
          </a:bodyPr>
          <a:lstStyle>
            <a:lvl1pPr marL="171450" indent="-171450">
              <a:lnSpc>
                <a:spcPct val="10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lang="de-DE" sz="1100" b="0" i="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57175" indent="0">
              <a:buNone/>
              <a:defRPr sz="788" b="0">
                <a:solidFill>
                  <a:schemeClr val="tx1"/>
                </a:solidFill>
              </a:defRPr>
            </a:lvl2pPr>
            <a:lvl3pPr marL="514350" indent="0">
              <a:buNone/>
              <a:defRPr sz="788" b="0">
                <a:solidFill>
                  <a:schemeClr val="tx1"/>
                </a:solidFill>
              </a:defRPr>
            </a:lvl3pPr>
            <a:lvl4pPr marL="771525" indent="0">
              <a:buNone/>
              <a:defRPr sz="788" b="0">
                <a:solidFill>
                  <a:schemeClr val="tx1"/>
                </a:solidFill>
              </a:defRPr>
            </a:lvl4pPr>
            <a:lvl5pPr marL="1028700" indent="0">
              <a:buNone/>
              <a:defRPr sz="788" b="0">
                <a:solidFill>
                  <a:schemeClr val="tx1"/>
                </a:solidFill>
              </a:defRPr>
            </a:lvl5pPr>
          </a:lstStyle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marL="160734" marR="0" lvl="0" indent="-160734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36A37788-4CD9-46C1-B712-B8A55BF937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797" y="6430981"/>
            <a:ext cx="3427645" cy="261610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</p:txBody>
      </p:sp>
      <p:sp>
        <p:nvSpPr>
          <p:cNvPr id="41" name="Bildplatzhalter 7">
            <a:extLst>
              <a:ext uri="{FF2B5EF4-FFF2-40B4-BE49-F238E27FC236}">
                <a16:creationId xmlns:a16="http://schemas.microsoft.com/office/drawing/2014/main" id="{246F731B-D5C9-4DED-B949-6251010C07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5250" y="3452282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9B162D21-B2D5-4C95-8A8F-1B36B4075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8450" y="3726885"/>
            <a:ext cx="6187741" cy="620443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3" name="Bildplatzhalter 7">
            <a:extLst>
              <a:ext uri="{FF2B5EF4-FFF2-40B4-BE49-F238E27FC236}">
                <a16:creationId xmlns:a16="http://schemas.microsoft.com/office/drawing/2014/main" id="{F8D78289-A0FF-435C-A346-5B884382ACC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7974" y="4724399"/>
            <a:ext cx="540000" cy="504000"/>
          </a:xfrm>
          <a:custGeom>
            <a:avLst/>
            <a:gdLst>
              <a:gd name="connsiteX0" fmla="*/ 808909 w 4373562"/>
              <a:gd name="connsiteY0" fmla="*/ 0 h 4044950"/>
              <a:gd name="connsiteX1" fmla="*/ 4373562 w 4373562"/>
              <a:gd name="connsiteY1" fmla="*/ 0 h 4044950"/>
              <a:gd name="connsiteX2" fmla="*/ 4373562 w 4373562"/>
              <a:gd name="connsiteY2" fmla="*/ 0 h 4044950"/>
              <a:gd name="connsiteX3" fmla="*/ 4373562 w 4373562"/>
              <a:gd name="connsiteY3" fmla="*/ 3236041 h 4044950"/>
              <a:gd name="connsiteX4" fmla="*/ 3564653 w 4373562"/>
              <a:gd name="connsiteY4" fmla="*/ 4044950 h 4044950"/>
              <a:gd name="connsiteX5" fmla="*/ 0 w 4373562"/>
              <a:gd name="connsiteY5" fmla="*/ 4044950 h 4044950"/>
              <a:gd name="connsiteX6" fmla="*/ 0 w 4373562"/>
              <a:gd name="connsiteY6" fmla="*/ 4044950 h 4044950"/>
              <a:gd name="connsiteX7" fmla="*/ 0 w 4373562"/>
              <a:gd name="connsiteY7" fmla="*/ 808909 h 4044950"/>
              <a:gd name="connsiteX8" fmla="*/ 808909 w 4373562"/>
              <a:gd name="connsiteY8" fmla="*/ 0 h 4044950"/>
              <a:gd name="connsiteX0" fmla="*/ 808909 w 4373562"/>
              <a:gd name="connsiteY0" fmla="*/ 10420 h 4055370"/>
              <a:gd name="connsiteX1" fmla="*/ 4373562 w 4373562"/>
              <a:gd name="connsiteY1" fmla="*/ 10420 h 4055370"/>
              <a:gd name="connsiteX2" fmla="*/ 4373562 w 4373562"/>
              <a:gd name="connsiteY2" fmla="*/ 10420 h 4055370"/>
              <a:gd name="connsiteX3" fmla="*/ 4373562 w 4373562"/>
              <a:gd name="connsiteY3" fmla="*/ 3246461 h 4055370"/>
              <a:gd name="connsiteX4" fmla="*/ 3564653 w 4373562"/>
              <a:gd name="connsiteY4" fmla="*/ 4055370 h 4055370"/>
              <a:gd name="connsiteX5" fmla="*/ 0 w 4373562"/>
              <a:gd name="connsiteY5" fmla="*/ 4055370 h 4055370"/>
              <a:gd name="connsiteX6" fmla="*/ 0 w 4373562"/>
              <a:gd name="connsiteY6" fmla="*/ 4055370 h 4055370"/>
              <a:gd name="connsiteX7" fmla="*/ 0 w 4373562"/>
              <a:gd name="connsiteY7" fmla="*/ 819329 h 4055370"/>
              <a:gd name="connsiteX8" fmla="*/ 808909 w 4373562"/>
              <a:gd name="connsiteY8" fmla="*/ 10420 h 4055370"/>
              <a:gd name="connsiteX0" fmla="*/ 808909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808909 w 4373562"/>
              <a:gd name="connsiteY8" fmla="*/ 12364 h 4057314"/>
              <a:gd name="connsiteX0" fmla="*/ 311663 w 4403259"/>
              <a:gd name="connsiteY0" fmla="*/ 12364 h 4057314"/>
              <a:gd name="connsiteX1" fmla="*/ 4403259 w 4403259"/>
              <a:gd name="connsiteY1" fmla="*/ 12364 h 4057314"/>
              <a:gd name="connsiteX2" fmla="*/ 4403259 w 4403259"/>
              <a:gd name="connsiteY2" fmla="*/ 12364 h 4057314"/>
              <a:gd name="connsiteX3" fmla="*/ 4403259 w 4403259"/>
              <a:gd name="connsiteY3" fmla="*/ 3248405 h 4057314"/>
              <a:gd name="connsiteX4" fmla="*/ 3594350 w 4403259"/>
              <a:gd name="connsiteY4" fmla="*/ 4057314 h 4057314"/>
              <a:gd name="connsiteX5" fmla="*/ 29697 w 4403259"/>
              <a:gd name="connsiteY5" fmla="*/ 4057314 h 4057314"/>
              <a:gd name="connsiteX6" fmla="*/ 29697 w 4403259"/>
              <a:gd name="connsiteY6" fmla="*/ 4057314 h 4057314"/>
              <a:gd name="connsiteX7" fmla="*/ 29697 w 4403259"/>
              <a:gd name="connsiteY7" fmla="*/ 821273 h 4057314"/>
              <a:gd name="connsiteX8" fmla="*/ 311663 w 4403259"/>
              <a:gd name="connsiteY8" fmla="*/ 12364 h 4057314"/>
              <a:gd name="connsiteX0" fmla="*/ 281966 w 4373562"/>
              <a:gd name="connsiteY0" fmla="*/ 12364 h 4057314"/>
              <a:gd name="connsiteX1" fmla="*/ 4373562 w 4373562"/>
              <a:gd name="connsiteY1" fmla="*/ 12364 h 4057314"/>
              <a:gd name="connsiteX2" fmla="*/ 4373562 w 4373562"/>
              <a:gd name="connsiteY2" fmla="*/ 12364 h 4057314"/>
              <a:gd name="connsiteX3" fmla="*/ 4373562 w 4373562"/>
              <a:gd name="connsiteY3" fmla="*/ 3248405 h 4057314"/>
              <a:gd name="connsiteX4" fmla="*/ 3564653 w 4373562"/>
              <a:gd name="connsiteY4" fmla="*/ 4057314 h 4057314"/>
              <a:gd name="connsiteX5" fmla="*/ 0 w 4373562"/>
              <a:gd name="connsiteY5" fmla="*/ 4057314 h 4057314"/>
              <a:gd name="connsiteX6" fmla="*/ 0 w 4373562"/>
              <a:gd name="connsiteY6" fmla="*/ 4057314 h 4057314"/>
              <a:gd name="connsiteX7" fmla="*/ 0 w 4373562"/>
              <a:gd name="connsiteY7" fmla="*/ 821273 h 4057314"/>
              <a:gd name="connsiteX8" fmla="*/ 281966 w 4373562"/>
              <a:gd name="connsiteY8" fmla="*/ 12364 h 4057314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0 w 4378315"/>
              <a:gd name="connsiteY0" fmla="*/ 10154 h 4062853"/>
              <a:gd name="connsiteX1" fmla="*/ 4378315 w 4378315"/>
              <a:gd name="connsiteY1" fmla="*/ 17903 h 4062853"/>
              <a:gd name="connsiteX2" fmla="*/ 4378315 w 4378315"/>
              <a:gd name="connsiteY2" fmla="*/ 17903 h 4062853"/>
              <a:gd name="connsiteX3" fmla="*/ 4378315 w 4378315"/>
              <a:gd name="connsiteY3" fmla="*/ 3253944 h 4062853"/>
              <a:gd name="connsiteX4" fmla="*/ 3569406 w 4378315"/>
              <a:gd name="connsiteY4" fmla="*/ 4062853 h 4062853"/>
              <a:gd name="connsiteX5" fmla="*/ 4753 w 4378315"/>
              <a:gd name="connsiteY5" fmla="*/ 4062853 h 4062853"/>
              <a:gd name="connsiteX6" fmla="*/ 4753 w 4378315"/>
              <a:gd name="connsiteY6" fmla="*/ 4062853 h 4062853"/>
              <a:gd name="connsiteX7" fmla="*/ 4753 w 4378315"/>
              <a:gd name="connsiteY7" fmla="*/ 826812 h 4062853"/>
              <a:gd name="connsiteX8" fmla="*/ 0 w 4378315"/>
              <a:gd name="connsiteY8" fmla="*/ 10154 h 4062853"/>
              <a:gd name="connsiteX0" fmla="*/ 5579 w 4383894"/>
              <a:gd name="connsiteY0" fmla="*/ 10154 h 4062853"/>
              <a:gd name="connsiteX1" fmla="*/ 4383894 w 4383894"/>
              <a:gd name="connsiteY1" fmla="*/ 17903 h 4062853"/>
              <a:gd name="connsiteX2" fmla="*/ 4383894 w 4383894"/>
              <a:gd name="connsiteY2" fmla="*/ 17903 h 4062853"/>
              <a:gd name="connsiteX3" fmla="*/ 4383894 w 4383894"/>
              <a:gd name="connsiteY3" fmla="*/ 3253944 h 4062853"/>
              <a:gd name="connsiteX4" fmla="*/ 3574985 w 4383894"/>
              <a:gd name="connsiteY4" fmla="*/ 4062853 h 4062853"/>
              <a:gd name="connsiteX5" fmla="*/ 10332 w 4383894"/>
              <a:gd name="connsiteY5" fmla="*/ 4062853 h 4062853"/>
              <a:gd name="connsiteX6" fmla="*/ 10332 w 4383894"/>
              <a:gd name="connsiteY6" fmla="*/ 4062853 h 4062853"/>
              <a:gd name="connsiteX7" fmla="*/ 10332 w 4383894"/>
              <a:gd name="connsiteY7" fmla="*/ 826812 h 4062853"/>
              <a:gd name="connsiteX8" fmla="*/ 5579 w 4383894"/>
              <a:gd name="connsiteY8" fmla="*/ 10154 h 4062853"/>
              <a:gd name="connsiteX0" fmla="*/ 96127 w 4474442"/>
              <a:gd name="connsiteY0" fmla="*/ 10154 h 4062853"/>
              <a:gd name="connsiteX1" fmla="*/ 4474442 w 4474442"/>
              <a:gd name="connsiteY1" fmla="*/ 17903 h 4062853"/>
              <a:gd name="connsiteX2" fmla="*/ 4474442 w 4474442"/>
              <a:gd name="connsiteY2" fmla="*/ 17903 h 4062853"/>
              <a:gd name="connsiteX3" fmla="*/ 4474442 w 4474442"/>
              <a:gd name="connsiteY3" fmla="*/ 3253944 h 4062853"/>
              <a:gd name="connsiteX4" fmla="*/ 3665533 w 4474442"/>
              <a:gd name="connsiteY4" fmla="*/ 4062853 h 4062853"/>
              <a:gd name="connsiteX5" fmla="*/ 100880 w 4474442"/>
              <a:gd name="connsiteY5" fmla="*/ 4062853 h 4062853"/>
              <a:gd name="connsiteX6" fmla="*/ 100880 w 4474442"/>
              <a:gd name="connsiteY6" fmla="*/ 4062853 h 4062853"/>
              <a:gd name="connsiteX7" fmla="*/ 100880 w 4474442"/>
              <a:gd name="connsiteY7" fmla="*/ 826812 h 4062853"/>
              <a:gd name="connsiteX8" fmla="*/ 96127 w 4474442"/>
              <a:gd name="connsiteY8" fmla="*/ 10154 h 4062853"/>
              <a:gd name="connsiteX0" fmla="*/ 71625 w 4579336"/>
              <a:gd name="connsiteY0" fmla="*/ 19054 h 4050187"/>
              <a:gd name="connsiteX1" fmla="*/ 4579336 w 4579336"/>
              <a:gd name="connsiteY1" fmla="*/ 5237 h 4050187"/>
              <a:gd name="connsiteX2" fmla="*/ 4579336 w 4579336"/>
              <a:gd name="connsiteY2" fmla="*/ 5237 h 4050187"/>
              <a:gd name="connsiteX3" fmla="*/ 4579336 w 4579336"/>
              <a:gd name="connsiteY3" fmla="*/ 3241278 h 4050187"/>
              <a:gd name="connsiteX4" fmla="*/ 3770427 w 4579336"/>
              <a:gd name="connsiteY4" fmla="*/ 4050187 h 4050187"/>
              <a:gd name="connsiteX5" fmla="*/ 205774 w 4579336"/>
              <a:gd name="connsiteY5" fmla="*/ 4050187 h 4050187"/>
              <a:gd name="connsiteX6" fmla="*/ 205774 w 4579336"/>
              <a:gd name="connsiteY6" fmla="*/ 4050187 h 4050187"/>
              <a:gd name="connsiteX7" fmla="*/ 205774 w 4579336"/>
              <a:gd name="connsiteY7" fmla="*/ 814146 h 4050187"/>
              <a:gd name="connsiteX8" fmla="*/ 71625 w 4579336"/>
              <a:gd name="connsiteY8" fmla="*/ 19054 h 4050187"/>
              <a:gd name="connsiteX0" fmla="*/ 71625 w 4579336"/>
              <a:gd name="connsiteY0" fmla="*/ 15365 h 4046498"/>
              <a:gd name="connsiteX1" fmla="*/ 4579336 w 4579336"/>
              <a:gd name="connsiteY1" fmla="*/ 1548 h 4046498"/>
              <a:gd name="connsiteX2" fmla="*/ 4579336 w 4579336"/>
              <a:gd name="connsiteY2" fmla="*/ 1548 h 4046498"/>
              <a:gd name="connsiteX3" fmla="*/ 4579336 w 4579336"/>
              <a:gd name="connsiteY3" fmla="*/ 3237589 h 4046498"/>
              <a:gd name="connsiteX4" fmla="*/ 3770427 w 4579336"/>
              <a:gd name="connsiteY4" fmla="*/ 4046498 h 4046498"/>
              <a:gd name="connsiteX5" fmla="*/ 205774 w 4579336"/>
              <a:gd name="connsiteY5" fmla="*/ 4046498 h 4046498"/>
              <a:gd name="connsiteX6" fmla="*/ 205774 w 4579336"/>
              <a:gd name="connsiteY6" fmla="*/ 4046498 h 4046498"/>
              <a:gd name="connsiteX7" fmla="*/ 205774 w 4579336"/>
              <a:gd name="connsiteY7" fmla="*/ 810457 h 4046498"/>
              <a:gd name="connsiteX8" fmla="*/ 71625 w 4579336"/>
              <a:gd name="connsiteY8" fmla="*/ 15365 h 4046498"/>
              <a:gd name="connsiteX0" fmla="*/ 61 w 4507772"/>
              <a:gd name="connsiteY0" fmla="*/ 15365 h 4046498"/>
              <a:gd name="connsiteX1" fmla="*/ 4507772 w 4507772"/>
              <a:gd name="connsiteY1" fmla="*/ 1548 h 4046498"/>
              <a:gd name="connsiteX2" fmla="*/ 4507772 w 4507772"/>
              <a:gd name="connsiteY2" fmla="*/ 1548 h 4046498"/>
              <a:gd name="connsiteX3" fmla="*/ 4507772 w 4507772"/>
              <a:gd name="connsiteY3" fmla="*/ 3237589 h 4046498"/>
              <a:gd name="connsiteX4" fmla="*/ 3698863 w 4507772"/>
              <a:gd name="connsiteY4" fmla="*/ 4046498 h 4046498"/>
              <a:gd name="connsiteX5" fmla="*/ 134210 w 4507772"/>
              <a:gd name="connsiteY5" fmla="*/ 4046498 h 4046498"/>
              <a:gd name="connsiteX6" fmla="*/ 134210 w 4507772"/>
              <a:gd name="connsiteY6" fmla="*/ 4046498 h 4046498"/>
              <a:gd name="connsiteX7" fmla="*/ 134210 w 4507772"/>
              <a:gd name="connsiteY7" fmla="*/ 810457 h 4046498"/>
              <a:gd name="connsiteX8" fmla="*/ 61 w 4507772"/>
              <a:gd name="connsiteY8" fmla="*/ 15365 h 4046498"/>
              <a:gd name="connsiteX0" fmla="*/ 47 w 4546577"/>
              <a:gd name="connsiteY0" fmla="*/ 3676 h 4047749"/>
              <a:gd name="connsiteX1" fmla="*/ 4546577 w 4546577"/>
              <a:gd name="connsiteY1" fmla="*/ 2799 h 4047749"/>
              <a:gd name="connsiteX2" fmla="*/ 4546577 w 4546577"/>
              <a:gd name="connsiteY2" fmla="*/ 2799 h 4047749"/>
              <a:gd name="connsiteX3" fmla="*/ 4546577 w 4546577"/>
              <a:gd name="connsiteY3" fmla="*/ 3238840 h 4047749"/>
              <a:gd name="connsiteX4" fmla="*/ 3737668 w 4546577"/>
              <a:gd name="connsiteY4" fmla="*/ 4047749 h 4047749"/>
              <a:gd name="connsiteX5" fmla="*/ 173015 w 4546577"/>
              <a:gd name="connsiteY5" fmla="*/ 4047749 h 4047749"/>
              <a:gd name="connsiteX6" fmla="*/ 173015 w 4546577"/>
              <a:gd name="connsiteY6" fmla="*/ 4047749 h 4047749"/>
              <a:gd name="connsiteX7" fmla="*/ 173015 w 4546577"/>
              <a:gd name="connsiteY7" fmla="*/ 811708 h 4047749"/>
              <a:gd name="connsiteX8" fmla="*/ 47 w 4546577"/>
              <a:gd name="connsiteY8" fmla="*/ 3676 h 4047749"/>
              <a:gd name="connsiteX0" fmla="*/ 1265 w 4383894"/>
              <a:gd name="connsiteY0" fmla="*/ 419 h 4048806"/>
              <a:gd name="connsiteX1" fmla="*/ 4383894 w 4383894"/>
              <a:gd name="connsiteY1" fmla="*/ 3856 h 4048806"/>
              <a:gd name="connsiteX2" fmla="*/ 4383894 w 4383894"/>
              <a:gd name="connsiteY2" fmla="*/ 3856 h 4048806"/>
              <a:gd name="connsiteX3" fmla="*/ 4383894 w 4383894"/>
              <a:gd name="connsiteY3" fmla="*/ 3239897 h 4048806"/>
              <a:gd name="connsiteX4" fmla="*/ 3574985 w 4383894"/>
              <a:gd name="connsiteY4" fmla="*/ 4048806 h 4048806"/>
              <a:gd name="connsiteX5" fmla="*/ 10332 w 4383894"/>
              <a:gd name="connsiteY5" fmla="*/ 4048806 h 4048806"/>
              <a:gd name="connsiteX6" fmla="*/ 10332 w 4383894"/>
              <a:gd name="connsiteY6" fmla="*/ 4048806 h 4048806"/>
              <a:gd name="connsiteX7" fmla="*/ 10332 w 4383894"/>
              <a:gd name="connsiteY7" fmla="*/ 812765 h 4048806"/>
              <a:gd name="connsiteX8" fmla="*/ 1265 w 4383894"/>
              <a:gd name="connsiteY8" fmla="*/ 419 h 4048806"/>
              <a:gd name="connsiteX0" fmla="*/ 364 w 4391619"/>
              <a:gd name="connsiteY0" fmla="*/ 2 h 4061329"/>
              <a:gd name="connsiteX1" fmla="*/ 4391619 w 4391619"/>
              <a:gd name="connsiteY1" fmla="*/ 16379 h 4061329"/>
              <a:gd name="connsiteX2" fmla="*/ 4391619 w 4391619"/>
              <a:gd name="connsiteY2" fmla="*/ 16379 h 4061329"/>
              <a:gd name="connsiteX3" fmla="*/ 4391619 w 4391619"/>
              <a:gd name="connsiteY3" fmla="*/ 3252420 h 4061329"/>
              <a:gd name="connsiteX4" fmla="*/ 3582710 w 4391619"/>
              <a:gd name="connsiteY4" fmla="*/ 4061329 h 4061329"/>
              <a:gd name="connsiteX5" fmla="*/ 18057 w 4391619"/>
              <a:gd name="connsiteY5" fmla="*/ 4061329 h 4061329"/>
              <a:gd name="connsiteX6" fmla="*/ 18057 w 4391619"/>
              <a:gd name="connsiteY6" fmla="*/ 4061329 h 4061329"/>
              <a:gd name="connsiteX7" fmla="*/ 18057 w 4391619"/>
              <a:gd name="connsiteY7" fmla="*/ 825288 h 4061329"/>
              <a:gd name="connsiteX8" fmla="*/ 364 w 4391619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446 w 4391701"/>
              <a:gd name="connsiteY0" fmla="*/ 2 h 4061329"/>
              <a:gd name="connsiteX1" fmla="*/ 4391701 w 4391701"/>
              <a:gd name="connsiteY1" fmla="*/ 16379 h 4061329"/>
              <a:gd name="connsiteX2" fmla="*/ 4391701 w 4391701"/>
              <a:gd name="connsiteY2" fmla="*/ 16379 h 4061329"/>
              <a:gd name="connsiteX3" fmla="*/ 4391701 w 4391701"/>
              <a:gd name="connsiteY3" fmla="*/ 3252420 h 4061329"/>
              <a:gd name="connsiteX4" fmla="*/ 3582792 w 4391701"/>
              <a:gd name="connsiteY4" fmla="*/ 4061329 h 4061329"/>
              <a:gd name="connsiteX5" fmla="*/ 18139 w 4391701"/>
              <a:gd name="connsiteY5" fmla="*/ 4061329 h 4061329"/>
              <a:gd name="connsiteX6" fmla="*/ 18139 w 4391701"/>
              <a:gd name="connsiteY6" fmla="*/ 4061329 h 4061329"/>
              <a:gd name="connsiteX7" fmla="*/ 13825 w 4391701"/>
              <a:gd name="connsiteY7" fmla="*/ 812348 h 4061329"/>
              <a:gd name="connsiteX8" fmla="*/ 446 w 4391701"/>
              <a:gd name="connsiteY8" fmla="*/ 2 h 4061329"/>
              <a:gd name="connsiteX0" fmla="*/ 570 w 4391825"/>
              <a:gd name="connsiteY0" fmla="*/ 2 h 4061329"/>
              <a:gd name="connsiteX1" fmla="*/ 4391825 w 4391825"/>
              <a:gd name="connsiteY1" fmla="*/ 16379 h 4061329"/>
              <a:gd name="connsiteX2" fmla="*/ 4391825 w 4391825"/>
              <a:gd name="connsiteY2" fmla="*/ 16379 h 4061329"/>
              <a:gd name="connsiteX3" fmla="*/ 4391825 w 4391825"/>
              <a:gd name="connsiteY3" fmla="*/ 3252420 h 4061329"/>
              <a:gd name="connsiteX4" fmla="*/ 3582916 w 4391825"/>
              <a:gd name="connsiteY4" fmla="*/ 4061329 h 4061329"/>
              <a:gd name="connsiteX5" fmla="*/ 18263 w 4391825"/>
              <a:gd name="connsiteY5" fmla="*/ 4061329 h 4061329"/>
              <a:gd name="connsiteX6" fmla="*/ 18263 w 4391825"/>
              <a:gd name="connsiteY6" fmla="*/ 4061329 h 4061329"/>
              <a:gd name="connsiteX7" fmla="*/ 13949 w 4391825"/>
              <a:gd name="connsiteY7" fmla="*/ 812348 h 4061329"/>
              <a:gd name="connsiteX8" fmla="*/ 570 w 4391825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2 h 4061329"/>
              <a:gd name="connsiteX1" fmla="*/ 4391343 w 4391343"/>
              <a:gd name="connsiteY1" fmla="*/ 16379 h 4061329"/>
              <a:gd name="connsiteX2" fmla="*/ 4391343 w 4391343"/>
              <a:gd name="connsiteY2" fmla="*/ 16379 h 4061329"/>
              <a:gd name="connsiteX3" fmla="*/ 4391343 w 4391343"/>
              <a:gd name="connsiteY3" fmla="*/ 3252420 h 4061329"/>
              <a:gd name="connsiteX4" fmla="*/ 3582434 w 4391343"/>
              <a:gd name="connsiteY4" fmla="*/ 4061329 h 4061329"/>
              <a:gd name="connsiteX5" fmla="*/ 17781 w 4391343"/>
              <a:gd name="connsiteY5" fmla="*/ 4061329 h 4061329"/>
              <a:gd name="connsiteX6" fmla="*/ 17781 w 4391343"/>
              <a:gd name="connsiteY6" fmla="*/ 4061329 h 4061329"/>
              <a:gd name="connsiteX7" fmla="*/ 95418 w 4391343"/>
              <a:gd name="connsiteY7" fmla="*/ 812348 h 4061329"/>
              <a:gd name="connsiteX8" fmla="*/ 88 w 4391343"/>
              <a:gd name="connsiteY8" fmla="*/ 2 h 4061329"/>
              <a:gd name="connsiteX0" fmla="*/ 88 w 4391343"/>
              <a:gd name="connsiteY0" fmla="*/ 4 h 4061331"/>
              <a:gd name="connsiteX1" fmla="*/ 4391343 w 4391343"/>
              <a:gd name="connsiteY1" fmla="*/ 16381 h 4061331"/>
              <a:gd name="connsiteX2" fmla="*/ 4391343 w 4391343"/>
              <a:gd name="connsiteY2" fmla="*/ 16381 h 4061331"/>
              <a:gd name="connsiteX3" fmla="*/ 4391343 w 4391343"/>
              <a:gd name="connsiteY3" fmla="*/ 3252422 h 4061331"/>
              <a:gd name="connsiteX4" fmla="*/ 3582434 w 4391343"/>
              <a:gd name="connsiteY4" fmla="*/ 4061331 h 4061331"/>
              <a:gd name="connsiteX5" fmla="*/ 17781 w 4391343"/>
              <a:gd name="connsiteY5" fmla="*/ 4061331 h 4061331"/>
              <a:gd name="connsiteX6" fmla="*/ 17781 w 4391343"/>
              <a:gd name="connsiteY6" fmla="*/ 4061331 h 4061331"/>
              <a:gd name="connsiteX7" fmla="*/ 95418 w 4391343"/>
              <a:gd name="connsiteY7" fmla="*/ 812350 h 4061331"/>
              <a:gd name="connsiteX8" fmla="*/ 88 w 4391343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570 w 4391825"/>
              <a:gd name="connsiteY0" fmla="*/ 4 h 4061331"/>
              <a:gd name="connsiteX1" fmla="*/ 4391825 w 4391825"/>
              <a:gd name="connsiteY1" fmla="*/ 16381 h 4061331"/>
              <a:gd name="connsiteX2" fmla="*/ 4391825 w 4391825"/>
              <a:gd name="connsiteY2" fmla="*/ 16381 h 4061331"/>
              <a:gd name="connsiteX3" fmla="*/ 4391825 w 4391825"/>
              <a:gd name="connsiteY3" fmla="*/ 3252422 h 4061331"/>
              <a:gd name="connsiteX4" fmla="*/ 3582916 w 4391825"/>
              <a:gd name="connsiteY4" fmla="*/ 4061331 h 4061331"/>
              <a:gd name="connsiteX5" fmla="*/ 18263 w 4391825"/>
              <a:gd name="connsiteY5" fmla="*/ 4061331 h 4061331"/>
              <a:gd name="connsiteX6" fmla="*/ 18263 w 4391825"/>
              <a:gd name="connsiteY6" fmla="*/ 4061331 h 4061331"/>
              <a:gd name="connsiteX7" fmla="*/ 13949 w 4391825"/>
              <a:gd name="connsiteY7" fmla="*/ 808036 h 4061331"/>
              <a:gd name="connsiteX8" fmla="*/ 570 w 4391825"/>
              <a:gd name="connsiteY8" fmla="*/ 4 h 4061331"/>
              <a:gd name="connsiteX0" fmla="*/ 447 w 4391702"/>
              <a:gd name="connsiteY0" fmla="*/ 7 h 4061334"/>
              <a:gd name="connsiteX1" fmla="*/ 4391702 w 4391702"/>
              <a:gd name="connsiteY1" fmla="*/ 16384 h 4061334"/>
              <a:gd name="connsiteX2" fmla="*/ 4391702 w 4391702"/>
              <a:gd name="connsiteY2" fmla="*/ 16384 h 4061334"/>
              <a:gd name="connsiteX3" fmla="*/ 4391702 w 4391702"/>
              <a:gd name="connsiteY3" fmla="*/ 3252425 h 4061334"/>
              <a:gd name="connsiteX4" fmla="*/ 3582793 w 4391702"/>
              <a:gd name="connsiteY4" fmla="*/ 4061334 h 4061334"/>
              <a:gd name="connsiteX5" fmla="*/ 18140 w 4391702"/>
              <a:gd name="connsiteY5" fmla="*/ 4061334 h 4061334"/>
              <a:gd name="connsiteX6" fmla="*/ 18140 w 4391702"/>
              <a:gd name="connsiteY6" fmla="*/ 4061334 h 4061334"/>
              <a:gd name="connsiteX7" fmla="*/ 13826 w 4391702"/>
              <a:gd name="connsiteY7" fmla="*/ 808039 h 4061334"/>
              <a:gd name="connsiteX8" fmla="*/ 447 w 4391702"/>
              <a:gd name="connsiteY8" fmla="*/ 7 h 4061334"/>
              <a:gd name="connsiteX0" fmla="*/ 11101 w 4377876"/>
              <a:gd name="connsiteY0" fmla="*/ 7 h 4061334"/>
              <a:gd name="connsiteX1" fmla="*/ 4377876 w 4377876"/>
              <a:gd name="connsiteY1" fmla="*/ 16384 h 4061334"/>
              <a:gd name="connsiteX2" fmla="*/ 4377876 w 4377876"/>
              <a:gd name="connsiteY2" fmla="*/ 16384 h 4061334"/>
              <a:gd name="connsiteX3" fmla="*/ 4377876 w 4377876"/>
              <a:gd name="connsiteY3" fmla="*/ 3252425 h 4061334"/>
              <a:gd name="connsiteX4" fmla="*/ 3568967 w 4377876"/>
              <a:gd name="connsiteY4" fmla="*/ 4061334 h 4061334"/>
              <a:gd name="connsiteX5" fmla="*/ 4314 w 4377876"/>
              <a:gd name="connsiteY5" fmla="*/ 4061334 h 4061334"/>
              <a:gd name="connsiteX6" fmla="*/ 4314 w 4377876"/>
              <a:gd name="connsiteY6" fmla="*/ 4061334 h 4061334"/>
              <a:gd name="connsiteX7" fmla="*/ 0 w 4377876"/>
              <a:gd name="connsiteY7" fmla="*/ 808039 h 4061334"/>
              <a:gd name="connsiteX8" fmla="*/ 11101 w 4377876"/>
              <a:gd name="connsiteY8" fmla="*/ 7 h 4061334"/>
              <a:gd name="connsiteX0" fmla="*/ 919 w 4382382"/>
              <a:gd name="connsiteY0" fmla="*/ 1557 h 4048325"/>
              <a:gd name="connsiteX1" fmla="*/ 4382382 w 4382382"/>
              <a:gd name="connsiteY1" fmla="*/ 3375 h 4048325"/>
              <a:gd name="connsiteX2" fmla="*/ 4382382 w 4382382"/>
              <a:gd name="connsiteY2" fmla="*/ 3375 h 4048325"/>
              <a:gd name="connsiteX3" fmla="*/ 4382382 w 4382382"/>
              <a:gd name="connsiteY3" fmla="*/ 3239416 h 4048325"/>
              <a:gd name="connsiteX4" fmla="*/ 3573473 w 4382382"/>
              <a:gd name="connsiteY4" fmla="*/ 4048325 h 4048325"/>
              <a:gd name="connsiteX5" fmla="*/ 8820 w 4382382"/>
              <a:gd name="connsiteY5" fmla="*/ 4048325 h 4048325"/>
              <a:gd name="connsiteX6" fmla="*/ 8820 w 4382382"/>
              <a:gd name="connsiteY6" fmla="*/ 4048325 h 4048325"/>
              <a:gd name="connsiteX7" fmla="*/ 4506 w 4382382"/>
              <a:gd name="connsiteY7" fmla="*/ 795030 h 4048325"/>
              <a:gd name="connsiteX8" fmla="*/ 919 w 4382382"/>
              <a:gd name="connsiteY8" fmla="*/ 1557 h 4048325"/>
              <a:gd name="connsiteX0" fmla="*/ 1931 w 4383394"/>
              <a:gd name="connsiteY0" fmla="*/ 1557 h 4048325"/>
              <a:gd name="connsiteX1" fmla="*/ 4383394 w 4383394"/>
              <a:gd name="connsiteY1" fmla="*/ 3375 h 4048325"/>
              <a:gd name="connsiteX2" fmla="*/ 4383394 w 4383394"/>
              <a:gd name="connsiteY2" fmla="*/ 3375 h 4048325"/>
              <a:gd name="connsiteX3" fmla="*/ 4383394 w 4383394"/>
              <a:gd name="connsiteY3" fmla="*/ 3239416 h 4048325"/>
              <a:gd name="connsiteX4" fmla="*/ 3574485 w 4383394"/>
              <a:gd name="connsiteY4" fmla="*/ 4048325 h 4048325"/>
              <a:gd name="connsiteX5" fmla="*/ 9832 w 4383394"/>
              <a:gd name="connsiteY5" fmla="*/ 4048325 h 4048325"/>
              <a:gd name="connsiteX6" fmla="*/ 9832 w 4383394"/>
              <a:gd name="connsiteY6" fmla="*/ 4048325 h 4048325"/>
              <a:gd name="connsiteX7" fmla="*/ 621 w 4383394"/>
              <a:gd name="connsiteY7" fmla="*/ 795030 h 4048325"/>
              <a:gd name="connsiteX8" fmla="*/ 1931 w 4383394"/>
              <a:gd name="connsiteY8" fmla="*/ 1557 h 40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394" h="4048325">
                <a:moveTo>
                  <a:pt x="1931" y="1557"/>
                </a:moveTo>
                <a:cubicBezTo>
                  <a:pt x="-2508" y="3991"/>
                  <a:pt x="3350159" y="-4374"/>
                  <a:pt x="4383394" y="3375"/>
                </a:cubicBezTo>
                <a:lnTo>
                  <a:pt x="4383394" y="3375"/>
                </a:lnTo>
                <a:lnTo>
                  <a:pt x="4383394" y="3239416"/>
                </a:lnTo>
                <a:cubicBezTo>
                  <a:pt x="4383394" y="3686164"/>
                  <a:pt x="4021233" y="4048325"/>
                  <a:pt x="3574485" y="4048325"/>
                </a:cubicBezTo>
                <a:lnTo>
                  <a:pt x="9832" y="4048325"/>
                </a:lnTo>
                <a:lnTo>
                  <a:pt x="9832" y="4048325"/>
                </a:lnTo>
                <a:cubicBezTo>
                  <a:pt x="9832" y="2969645"/>
                  <a:pt x="3253" y="1268472"/>
                  <a:pt x="621" y="795030"/>
                </a:cubicBezTo>
                <a:cubicBezTo>
                  <a:pt x="621" y="261068"/>
                  <a:pt x="-1434" y="-125"/>
                  <a:pt x="1931" y="1557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12D8FCA8-D256-44AE-915C-64CEFF0064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73476" y="5003786"/>
            <a:ext cx="6169439" cy="584964"/>
          </a:xfrm>
        </p:spPr>
        <p:txBody>
          <a:bodyPr/>
          <a:lstStyle>
            <a:lvl1pPr marL="0" indent="0">
              <a:buNone/>
              <a:defRPr sz="11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Nunc</a:t>
            </a:r>
            <a:r>
              <a:rPr lang="de-DE" dirty="0"/>
              <a:t> viverra imperdiet enim. Fusce est. Vivamus a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45" name="Textplatzhalter 10">
            <a:extLst>
              <a:ext uri="{FF2B5EF4-FFF2-40B4-BE49-F238E27FC236}">
                <a16:creationId xmlns:a16="http://schemas.microsoft.com/office/drawing/2014/main" id="{E16ACC85-1EF3-4C43-960F-10DA29E132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2921" y="4747436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46" name="Textplatzhalter 10">
            <a:extLst>
              <a:ext uri="{FF2B5EF4-FFF2-40B4-BE49-F238E27FC236}">
                <a16:creationId xmlns:a16="http://schemas.microsoft.com/office/drawing/2014/main" id="{DD7CF36C-7070-4682-8190-33F55E732D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197" y="3465919"/>
            <a:ext cx="6169994" cy="268013"/>
          </a:xfrm>
        </p:spPr>
        <p:txBody>
          <a:bodyPr/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Lorem</a:t>
            </a:r>
            <a:r>
              <a:rPr lang="de-DE" dirty="0"/>
              <a:t> ipsum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BD6DB0BC-A9DF-4E1F-89E6-F105B1D741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6680" y="9022977"/>
            <a:ext cx="3235036" cy="1044574"/>
          </a:xfr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commodo magna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urna</a:t>
            </a:r>
            <a:r>
              <a:rPr lang="de-DE" dirty="0"/>
              <a:t>. </a:t>
            </a:r>
            <a:r>
              <a:rPr lang="de-DE" dirty="0" err="1"/>
              <a:t>malesuada</a:t>
            </a:r>
            <a:r>
              <a:rPr lang="de-DE" dirty="0"/>
              <a:t> </a:t>
            </a:r>
            <a:r>
              <a:rPr lang="de-DE" dirty="0" err="1"/>
              <a:t>libero</a:t>
            </a:r>
            <a:endParaRPr lang="de-DE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E068D6E-FEBE-44E4-A918-8707E81D4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3905" y="10156597"/>
            <a:ext cx="777339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6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pos="118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30" y="1425575"/>
            <a:ext cx="6629142" cy="43858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430" y="3464149"/>
            <a:ext cx="6629142" cy="95622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54" y="10367731"/>
            <a:ext cx="6172572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Monat/Jahr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2701" y="10367731"/>
            <a:ext cx="416894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805C3E3-B178-4534-BB35-01888CE145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1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79" r:id="rId2"/>
    <p:sldLayoutId id="2147483778" r:id="rId3"/>
    <p:sldLayoutId id="2147483764" r:id="rId4"/>
    <p:sldLayoutId id="2147483766" r:id="rId5"/>
    <p:sldLayoutId id="2147483771" r:id="rId6"/>
    <p:sldLayoutId id="2147483776" r:id="rId7"/>
    <p:sldLayoutId id="2147483769" r:id="rId8"/>
    <p:sldLayoutId id="2147483775" r:id="rId9"/>
    <p:sldLayoutId id="2147483777" r:id="rId10"/>
    <p:sldLayoutId id="2147483772" r:id="rId11"/>
    <p:sldLayoutId id="2147483758" r:id="rId12"/>
    <p:sldLayoutId id="2147483765" r:id="rId13"/>
    <p:sldLayoutId id="2147483757" r:id="rId14"/>
    <p:sldLayoutId id="2147483763" r:id="rId15"/>
    <p:sldLayoutId id="2147483679" r:id="rId16"/>
    <p:sldLayoutId id="2147483755" r:id="rId17"/>
    <p:sldLayoutId id="2147483767" r:id="rId18"/>
  </p:sldLayoutIdLst>
  <p:hf sldNum="0" hdr="0" dt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2250" b="1" i="0" kern="1200" cap="all" spc="17" baseline="0">
          <a:solidFill>
            <a:schemeClr val="bg2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100000"/>
        </a:lnSpc>
        <a:spcBef>
          <a:spcPts val="563"/>
        </a:spcBef>
        <a:buFont typeface="Wingdings" panose="05000000000000000000" pitchFamily="2" charset="2"/>
        <a:buChar char="§"/>
        <a:defRPr sz="1125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5763" indent="-128588" algn="l" defTabSz="514350" rtl="0" eaLnBrk="1" latinLnBrk="0" hangingPunct="1">
        <a:lnSpc>
          <a:spcPct val="100000"/>
        </a:lnSpc>
        <a:spcBef>
          <a:spcPts val="281"/>
        </a:spcBef>
        <a:buFont typeface="Wingdings" panose="05000000000000000000" pitchFamily="2" charset="2"/>
        <a:buChar char="§"/>
        <a:defRPr sz="1013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42938" indent="-128588" algn="l" defTabSz="514350" rtl="0" eaLnBrk="1" latinLnBrk="0" hangingPunct="1">
        <a:lnSpc>
          <a:spcPct val="100000"/>
        </a:lnSpc>
        <a:spcBef>
          <a:spcPts val="281"/>
        </a:spcBef>
        <a:buFont typeface="Wingdings" panose="05000000000000000000" pitchFamily="2" charset="2"/>
        <a:buChar char="§"/>
        <a:defRPr sz="9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900113" indent="-128588" algn="l" defTabSz="514350" rtl="0" eaLnBrk="1" latinLnBrk="0" hangingPunct="1">
        <a:lnSpc>
          <a:spcPct val="100000"/>
        </a:lnSpc>
        <a:spcBef>
          <a:spcPts val="281"/>
        </a:spcBef>
        <a:buFont typeface="Wingdings" panose="05000000000000000000" pitchFamily="2" charset="2"/>
        <a:buChar char="§"/>
        <a:defRPr sz="788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157288" indent="-128588" algn="l" defTabSz="514350" rtl="0" eaLnBrk="1" latinLnBrk="0" hangingPunct="1">
        <a:lnSpc>
          <a:spcPct val="100000"/>
        </a:lnSpc>
        <a:spcBef>
          <a:spcPts val="281"/>
        </a:spcBef>
        <a:buFont typeface="Wingdings" panose="05000000000000000000" pitchFamily="2" charset="2"/>
        <a:buChar char="§"/>
        <a:defRPr sz="788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Bildplatzhalter 58">
            <a:extLst>
              <a:ext uri="{FF2B5EF4-FFF2-40B4-BE49-F238E27FC236}">
                <a16:creationId xmlns:a16="http://schemas.microsoft.com/office/drawing/2014/main" id="{23B20A88-4CD7-42FE-B272-6A077DC0B1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977" y="6573049"/>
            <a:ext cx="1466986" cy="1550984"/>
          </a:xfrm>
        </p:spPr>
      </p:sp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97C2AAC0-EF9E-4E63-8C5F-62D48D8E032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490865" y="6560179"/>
            <a:ext cx="1466986" cy="1576725"/>
          </a:xfrm>
        </p:spPr>
      </p:sp>
      <p:sp>
        <p:nvSpPr>
          <p:cNvPr id="54" name="Textplatzhalter 16">
            <a:extLst>
              <a:ext uri="{FF2B5EF4-FFF2-40B4-BE49-F238E27FC236}">
                <a16:creationId xmlns:a16="http://schemas.microsoft.com/office/drawing/2014/main" id="{34EBDE78-F638-4790-9B92-9D367117B984}"/>
              </a:ext>
            </a:extLst>
          </p:cNvPr>
          <p:cNvSpPr txBox="1">
            <a:spLocks/>
          </p:cNvSpPr>
          <p:nvPr/>
        </p:nvSpPr>
        <p:spPr>
          <a:xfrm>
            <a:off x="4904563" y="6900154"/>
            <a:ext cx="1987135" cy="1015663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Font typeface="Wingdings" panose="05000000000000000000" pitchFamily="2" charset="2"/>
              <a:buChar char="§"/>
              <a:defRPr sz="1125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788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788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/>
              <a:t>Dann melden Sie sich </a:t>
            </a:r>
            <a:br>
              <a:rPr lang="de-DE"/>
            </a:br>
            <a:r>
              <a:rPr lang="de-DE"/>
              <a:t>gerne bei uns: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/>
              <a:t>Name Ansprechperson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e-DE"/>
              <a:t>Unternehmen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e-DE"/>
              <a:t>E-Mail | Telefon</a:t>
            </a:r>
            <a:endParaRPr lang="de-DE" dirty="0"/>
          </a:p>
        </p:txBody>
      </p:sp>
      <p:sp>
        <p:nvSpPr>
          <p:cNvPr id="55" name="Textplatzhalter 20">
            <a:extLst>
              <a:ext uri="{FF2B5EF4-FFF2-40B4-BE49-F238E27FC236}">
                <a16:creationId xmlns:a16="http://schemas.microsoft.com/office/drawing/2014/main" id="{4933A3E7-E455-434D-B8D9-EA73C3A4FEF2}"/>
              </a:ext>
            </a:extLst>
          </p:cNvPr>
          <p:cNvSpPr txBox="1">
            <a:spLocks/>
          </p:cNvSpPr>
          <p:nvPr/>
        </p:nvSpPr>
        <p:spPr>
          <a:xfrm>
            <a:off x="4904563" y="6590555"/>
            <a:ext cx="2246458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Font typeface="Wingdings" panose="05000000000000000000" pitchFamily="2" charset="2"/>
              <a:buNone/>
              <a:defRPr sz="1100" b="1" i="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788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788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Interesse dabei zu sein?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18ACB0E-4F20-47FE-9CB6-82FBC0CDBE42}"/>
              </a:ext>
            </a:extLst>
          </p:cNvPr>
          <p:cNvSpPr/>
          <p:nvPr/>
        </p:nvSpPr>
        <p:spPr>
          <a:xfrm>
            <a:off x="463245" y="6449454"/>
            <a:ext cx="3705484" cy="5516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</a:schemeClr>
                </a:solidFill>
              </a:rPr>
              <a:t>Platz für Logo / Foto / Text des Partners</a:t>
            </a:r>
          </a:p>
        </p:txBody>
      </p:sp>
      <p:sp>
        <p:nvSpPr>
          <p:cNvPr id="61" name="Textplatzhalter 16">
            <a:extLst>
              <a:ext uri="{FF2B5EF4-FFF2-40B4-BE49-F238E27FC236}">
                <a16:creationId xmlns:a16="http://schemas.microsoft.com/office/drawing/2014/main" id="{AD940E21-0890-45D9-977D-B1C89E294F01}"/>
              </a:ext>
            </a:extLst>
          </p:cNvPr>
          <p:cNvSpPr txBox="1">
            <a:spLocks/>
          </p:cNvSpPr>
          <p:nvPr/>
        </p:nvSpPr>
        <p:spPr>
          <a:xfrm>
            <a:off x="4904563" y="7001057"/>
            <a:ext cx="1987135" cy="1015663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Font typeface="Wingdings" panose="05000000000000000000" pitchFamily="2" charset="2"/>
              <a:buChar char="§"/>
              <a:defRPr sz="1125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1013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788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Wingdings" panose="05000000000000000000" pitchFamily="2" charset="2"/>
              <a:buChar char="§"/>
              <a:defRPr sz="788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sz="1100" b="0" dirty="0">
                <a:solidFill>
                  <a:schemeClr val="bg1"/>
                </a:solidFill>
              </a:rPr>
              <a:t>Dann melden Sie sich </a:t>
            </a:r>
            <a:br>
              <a:rPr lang="de-DE" sz="1100" b="0" dirty="0">
                <a:solidFill>
                  <a:schemeClr val="bg1"/>
                </a:solidFill>
              </a:rPr>
            </a:br>
            <a:r>
              <a:rPr lang="de-DE" sz="1100" b="0" dirty="0">
                <a:solidFill>
                  <a:schemeClr val="bg1"/>
                </a:solidFill>
              </a:rPr>
              <a:t>gerne bei uns: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100" dirty="0">
                <a:solidFill>
                  <a:schemeClr val="bg1"/>
                </a:solidFill>
              </a:rPr>
              <a:t>Name Ansprechperson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e-DE" sz="1100" b="0" dirty="0">
                <a:solidFill>
                  <a:schemeClr val="bg1"/>
                </a:solidFill>
              </a:rPr>
              <a:t>Unternehmen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de-DE" sz="1100" b="0" dirty="0">
                <a:solidFill>
                  <a:schemeClr val="bg1"/>
                </a:solidFill>
              </a:rPr>
              <a:t>E-Mail | Telefon</a:t>
            </a:r>
          </a:p>
        </p:txBody>
      </p:sp>
    </p:spTree>
    <p:extLst>
      <p:ext uri="{BB962C8B-B14F-4D97-AF65-F5344CB8AC3E}">
        <p14:creationId xmlns:p14="http://schemas.microsoft.com/office/powerpoint/2010/main" val="1233695776"/>
      </p:ext>
    </p:extLst>
  </p:cSld>
  <p:clrMapOvr>
    <a:masterClrMapping/>
  </p:clrMapOvr>
</p:sld>
</file>

<file path=ppt/theme/theme1.xml><?xml version="1.0" encoding="utf-8"?>
<a:theme xmlns:a="http://schemas.openxmlformats.org/drawingml/2006/main" name="VDRab2025_Powerpoint-Design">
  <a:themeElements>
    <a:clrScheme name="VDRab2025-Powerpoint">
      <a:dk1>
        <a:srgbClr val="000000"/>
      </a:dk1>
      <a:lt1>
        <a:srgbClr val="FFFFFF"/>
      </a:lt1>
      <a:dk2>
        <a:srgbClr val="366AC3"/>
      </a:dk2>
      <a:lt2>
        <a:srgbClr val="212F53"/>
      </a:lt2>
      <a:accent1>
        <a:srgbClr val="DEE63E"/>
      </a:accent1>
      <a:accent2>
        <a:srgbClr val="CC1E5D"/>
      </a:accent2>
      <a:accent3>
        <a:srgbClr val="366AC3"/>
      </a:accent3>
      <a:accent4>
        <a:srgbClr val="212F53"/>
      </a:accent4>
      <a:accent5>
        <a:srgbClr val="7F7F7F"/>
      </a:accent5>
      <a:accent6>
        <a:srgbClr val="D8D8D8"/>
      </a:accent6>
      <a:hlink>
        <a:srgbClr val="366AC3"/>
      </a:hlink>
      <a:folHlink>
        <a:srgbClr val="CC1E5D"/>
      </a:folHlink>
    </a:clrScheme>
    <a:fontScheme name="VDR ab 2025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N A4_hochkant_OnePager.potx" id="{CD59393D-6548-47D1-AA28-6B54FA5B64D7}" vid="{DC1B02F8-A96E-4885-9E49-06417F12A5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DIN A4_hochkant_OnePager</Template>
  <TotalTime>0</TotalTime>
  <Words>44</Words>
  <Application>Microsoft Office PowerPoint</Application>
  <PresentationFormat>Benutzerdefiniert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Open Sans</vt:lpstr>
      <vt:lpstr>Open Sans ExtraBold</vt:lpstr>
      <vt:lpstr>Open Sans ExtraBold</vt:lpstr>
      <vt:lpstr>Wingdings</vt:lpstr>
      <vt:lpstr>VDRab2025_Powerpoint-Design</vt:lpstr>
      <vt:lpstr>PowerPoint-Präsentation</vt:lpstr>
    </vt:vector>
  </TitlesOfParts>
  <Company>VDR - Verband Deutsches Reisemanagement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Persönliche Einladung zu VDR-Regionalkonferenzen</dc:title>
  <dc:creator>VDR - Verband Deutsches Reisemanagement e.V.</dc:creator>
  <cp:lastModifiedBy>Marijke Werschnick</cp:lastModifiedBy>
  <cp:revision>32</cp:revision>
  <cp:lastPrinted>2026-05-20T07:40:33Z</cp:lastPrinted>
  <dcterms:created xsi:type="dcterms:W3CDTF">2026-05-11T14:06:35Z</dcterms:created>
  <dcterms:modified xsi:type="dcterms:W3CDTF">2026-05-22T12:04:51Z</dcterms:modified>
</cp:coreProperties>
</file>